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  <p15:guide id="11" pos="816" userDrawn="1">
          <p15:clr>
            <a:srgbClr val="A4A3A4"/>
          </p15:clr>
        </p15:guide>
        <p15:guide id="12" pos="6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F00"/>
    <a:srgbClr val="FA8400"/>
    <a:srgbClr val="80B700"/>
    <a:srgbClr val="6D470D"/>
    <a:srgbClr val="AE2020"/>
    <a:srgbClr val="073088"/>
    <a:srgbClr val="FF1493"/>
    <a:srgbClr val="0A75AD"/>
    <a:srgbClr val="8A2BE2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  <p:guide pos="816"/>
        <p:guide pos="6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board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078480" y="694161"/>
            <a:ext cx="603504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THREE HEXAGONS INFOGRAPHIC</a:t>
            </a: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2D2804D6-06BC-41E9-947F-216D47CCBC62}"/>
              </a:ext>
            </a:extLst>
          </p:cNvPr>
          <p:cNvSpPr/>
          <p:nvPr/>
        </p:nvSpPr>
        <p:spPr>
          <a:xfrm>
            <a:off x="5352473" y="2217094"/>
            <a:ext cx="1487054" cy="1726461"/>
          </a:xfrm>
          <a:custGeom>
            <a:avLst/>
            <a:gdLst>
              <a:gd name="connsiteX0" fmla="*/ 743527 w 1487054"/>
              <a:gd name="connsiteY0" fmla="*/ 0 h 1726461"/>
              <a:gd name="connsiteX1" fmla="*/ 1487054 w 1487054"/>
              <a:gd name="connsiteY1" fmla="*/ 427186 h 1726461"/>
              <a:gd name="connsiteX2" fmla="*/ 1487054 w 1487054"/>
              <a:gd name="connsiteY2" fmla="*/ 1299275 h 1726461"/>
              <a:gd name="connsiteX3" fmla="*/ 743527 w 1487054"/>
              <a:gd name="connsiteY3" fmla="*/ 1726461 h 1726461"/>
              <a:gd name="connsiteX4" fmla="*/ 0 w 1487054"/>
              <a:gd name="connsiteY4" fmla="*/ 1299275 h 1726461"/>
              <a:gd name="connsiteX5" fmla="*/ 0 w 1487054"/>
              <a:gd name="connsiteY5" fmla="*/ 427186 h 1726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7054" h="1726461">
                <a:moveTo>
                  <a:pt x="743527" y="0"/>
                </a:moveTo>
                <a:lnTo>
                  <a:pt x="1487054" y="427186"/>
                </a:lnTo>
                <a:lnTo>
                  <a:pt x="1487054" y="1299275"/>
                </a:lnTo>
                <a:lnTo>
                  <a:pt x="743527" y="1726461"/>
                </a:lnTo>
                <a:lnTo>
                  <a:pt x="0" y="1299275"/>
                </a:lnTo>
                <a:lnTo>
                  <a:pt x="0" y="427186"/>
                </a:lnTo>
                <a:close/>
              </a:path>
            </a:pathLst>
          </a:custGeom>
          <a:solidFill>
            <a:srgbClr val="8A2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B1582C2A-C853-4FDC-9037-3083C9718A81}"/>
              </a:ext>
            </a:extLst>
          </p:cNvPr>
          <p:cNvSpPr/>
          <p:nvPr/>
        </p:nvSpPr>
        <p:spPr>
          <a:xfrm>
            <a:off x="4430568" y="3819603"/>
            <a:ext cx="1487054" cy="1726461"/>
          </a:xfrm>
          <a:custGeom>
            <a:avLst/>
            <a:gdLst>
              <a:gd name="connsiteX0" fmla="*/ 743527 w 1487054"/>
              <a:gd name="connsiteY0" fmla="*/ 0 h 1726461"/>
              <a:gd name="connsiteX1" fmla="*/ 1487054 w 1487054"/>
              <a:gd name="connsiteY1" fmla="*/ 427186 h 1726461"/>
              <a:gd name="connsiteX2" fmla="*/ 1487054 w 1487054"/>
              <a:gd name="connsiteY2" fmla="*/ 1299275 h 1726461"/>
              <a:gd name="connsiteX3" fmla="*/ 743527 w 1487054"/>
              <a:gd name="connsiteY3" fmla="*/ 1726461 h 1726461"/>
              <a:gd name="connsiteX4" fmla="*/ 0 w 1487054"/>
              <a:gd name="connsiteY4" fmla="*/ 1299275 h 1726461"/>
              <a:gd name="connsiteX5" fmla="*/ 0 w 1487054"/>
              <a:gd name="connsiteY5" fmla="*/ 427186 h 1726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7054" h="1726461">
                <a:moveTo>
                  <a:pt x="743527" y="0"/>
                </a:moveTo>
                <a:lnTo>
                  <a:pt x="1487054" y="427186"/>
                </a:lnTo>
                <a:lnTo>
                  <a:pt x="1487054" y="1299275"/>
                </a:lnTo>
                <a:lnTo>
                  <a:pt x="743527" y="1726461"/>
                </a:lnTo>
                <a:lnTo>
                  <a:pt x="0" y="1299275"/>
                </a:lnTo>
                <a:lnTo>
                  <a:pt x="0" y="427186"/>
                </a:lnTo>
                <a:close/>
              </a:path>
            </a:pathLst>
          </a:custGeom>
          <a:solidFill>
            <a:srgbClr val="0A75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3033539B-0183-4A2B-AE1E-951247F7C97E}"/>
              </a:ext>
            </a:extLst>
          </p:cNvPr>
          <p:cNvSpPr/>
          <p:nvPr/>
        </p:nvSpPr>
        <p:spPr>
          <a:xfrm>
            <a:off x="6274379" y="3819603"/>
            <a:ext cx="1487054" cy="1726461"/>
          </a:xfrm>
          <a:custGeom>
            <a:avLst/>
            <a:gdLst>
              <a:gd name="connsiteX0" fmla="*/ 743527 w 1487054"/>
              <a:gd name="connsiteY0" fmla="*/ 0 h 1726461"/>
              <a:gd name="connsiteX1" fmla="*/ 1487054 w 1487054"/>
              <a:gd name="connsiteY1" fmla="*/ 427186 h 1726461"/>
              <a:gd name="connsiteX2" fmla="*/ 1487054 w 1487054"/>
              <a:gd name="connsiteY2" fmla="*/ 1299275 h 1726461"/>
              <a:gd name="connsiteX3" fmla="*/ 743527 w 1487054"/>
              <a:gd name="connsiteY3" fmla="*/ 1726461 h 1726461"/>
              <a:gd name="connsiteX4" fmla="*/ 0 w 1487054"/>
              <a:gd name="connsiteY4" fmla="*/ 1299275 h 1726461"/>
              <a:gd name="connsiteX5" fmla="*/ 0 w 1487054"/>
              <a:gd name="connsiteY5" fmla="*/ 427186 h 1726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7054" h="1726461">
                <a:moveTo>
                  <a:pt x="743527" y="0"/>
                </a:moveTo>
                <a:lnTo>
                  <a:pt x="1487054" y="427186"/>
                </a:lnTo>
                <a:lnTo>
                  <a:pt x="1487054" y="1299275"/>
                </a:lnTo>
                <a:lnTo>
                  <a:pt x="743527" y="1726461"/>
                </a:lnTo>
                <a:lnTo>
                  <a:pt x="0" y="1299275"/>
                </a:lnTo>
                <a:lnTo>
                  <a:pt x="0" y="427186"/>
                </a:lnTo>
                <a:close/>
              </a:path>
            </a:pathLst>
          </a:custGeom>
          <a:solidFill>
            <a:srgbClr val="FF1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FBE87CD-FA4A-460D-8F52-19998511701A}"/>
              </a:ext>
            </a:extLst>
          </p:cNvPr>
          <p:cNvSpPr/>
          <p:nvPr/>
        </p:nvSpPr>
        <p:spPr>
          <a:xfrm>
            <a:off x="618836" y="161127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8A2BE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AE280F4-01F0-4CC4-B190-3442D3630325}"/>
              </a:ext>
            </a:extLst>
          </p:cNvPr>
          <p:cNvSpPr/>
          <p:nvPr/>
        </p:nvSpPr>
        <p:spPr>
          <a:xfrm>
            <a:off x="618836" y="1990426"/>
            <a:ext cx="402336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E5039D1-4E37-4AB9-B75E-38972226B641}"/>
              </a:ext>
            </a:extLst>
          </p:cNvPr>
          <p:cNvSpPr/>
          <p:nvPr/>
        </p:nvSpPr>
        <p:spPr>
          <a:xfrm>
            <a:off x="618840" y="415272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0A75A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3AADD9D-52AD-44F5-9CDA-096EAFCECA0A}"/>
              </a:ext>
            </a:extLst>
          </p:cNvPr>
          <p:cNvSpPr/>
          <p:nvPr/>
        </p:nvSpPr>
        <p:spPr>
          <a:xfrm>
            <a:off x="618840" y="4531876"/>
            <a:ext cx="3383280" cy="1640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12B41A6-320D-49D9-BB28-AA0C33B7E859}"/>
              </a:ext>
            </a:extLst>
          </p:cNvPr>
          <p:cNvSpPr/>
          <p:nvPr/>
        </p:nvSpPr>
        <p:spPr>
          <a:xfrm>
            <a:off x="10121898" y="305798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FF1493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53C7322-490A-4657-BD8A-1EE225C514A0}"/>
              </a:ext>
            </a:extLst>
          </p:cNvPr>
          <p:cNvSpPr/>
          <p:nvPr/>
        </p:nvSpPr>
        <p:spPr>
          <a:xfrm>
            <a:off x="8201658" y="3437138"/>
            <a:ext cx="3383280" cy="1640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7" name="Graphic 66" descr="Magnifying glass">
            <a:extLst>
              <a:ext uri="{FF2B5EF4-FFF2-40B4-BE49-F238E27FC236}">
                <a16:creationId xmlns:a16="http://schemas.microsoft.com/office/drawing/2014/main" id="{8E40E3B6-01E3-4C33-A2CE-09406A75B515}"/>
              </a:ext>
            </a:extLst>
          </p:cNvPr>
          <p:cNvSpPr/>
          <p:nvPr/>
        </p:nvSpPr>
        <p:spPr>
          <a:xfrm>
            <a:off x="5791248" y="2775572"/>
            <a:ext cx="609600" cy="609600"/>
          </a:xfrm>
          <a:custGeom>
            <a:avLst/>
            <a:gdLst>
              <a:gd name="connsiteX0" fmla="*/ 590502 w 609600"/>
              <a:gd name="connsiteY0" fmla="*/ 515064 h 609600"/>
              <a:gd name="connsiteX1" fmla="*/ 495252 w 609600"/>
              <a:gd name="connsiteY1" fmla="*/ 419814 h 609600"/>
              <a:gd name="connsiteX2" fmla="*/ 448008 w 609600"/>
              <a:gd name="connsiteY2" fmla="*/ 405336 h 609600"/>
              <a:gd name="connsiteX3" fmla="*/ 414480 w 609600"/>
              <a:gd name="connsiteY3" fmla="*/ 371808 h 609600"/>
              <a:gd name="connsiteX4" fmla="*/ 461724 w 609600"/>
              <a:gd name="connsiteY4" fmla="*/ 233124 h 609600"/>
              <a:gd name="connsiteX5" fmla="*/ 233124 w 609600"/>
              <a:gd name="connsiteY5" fmla="*/ 4524 h 609600"/>
              <a:gd name="connsiteX6" fmla="*/ 4524 w 609600"/>
              <a:gd name="connsiteY6" fmla="*/ 233124 h 609600"/>
              <a:gd name="connsiteX7" fmla="*/ 233124 w 609600"/>
              <a:gd name="connsiteY7" fmla="*/ 461724 h 609600"/>
              <a:gd name="connsiteX8" fmla="*/ 371808 w 609600"/>
              <a:gd name="connsiteY8" fmla="*/ 414480 h 609600"/>
              <a:gd name="connsiteX9" fmla="*/ 405336 w 609600"/>
              <a:gd name="connsiteY9" fmla="*/ 448008 h 609600"/>
              <a:gd name="connsiteX10" fmla="*/ 419814 w 609600"/>
              <a:gd name="connsiteY10" fmla="*/ 495252 h 609600"/>
              <a:gd name="connsiteX11" fmla="*/ 515064 w 609600"/>
              <a:gd name="connsiteY11" fmla="*/ 590502 h 609600"/>
              <a:gd name="connsiteX12" fmla="*/ 553164 w 609600"/>
              <a:gd name="connsiteY12" fmla="*/ 606504 h 609600"/>
              <a:gd name="connsiteX13" fmla="*/ 591264 w 609600"/>
              <a:gd name="connsiteY13" fmla="*/ 590502 h 609600"/>
              <a:gd name="connsiteX14" fmla="*/ 590502 w 609600"/>
              <a:gd name="connsiteY14" fmla="*/ 515064 h 609600"/>
              <a:gd name="connsiteX15" fmla="*/ 232362 w 609600"/>
              <a:gd name="connsiteY15" fmla="*/ 415242 h 609600"/>
              <a:gd name="connsiteX16" fmla="*/ 49482 w 609600"/>
              <a:gd name="connsiteY16" fmla="*/ 232362 h 609600"/>
              <a:gd name="connsiteX17" fmla="*/ 232362 w 609600"/>
              <a:gd name="connsiteY17" fmla="*/ 49482 h 609600"/>
              <a:gd name="connsiteX18" fmla="*/ 415242 w 609600"/>
              <a:gd name="connsiteY18" fmla="*/ 232362 h 609600"/>
              <a:gd name="connsiteX19" fmla="*/ 232362 w 609600"/>
              <a:gd name="connsiteY19" fmla="*/ 415242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" h="609600">
                <a:moveTo>
                  <a:pt x="590502" y="515064"/>
                </a:moveTo>
                <a:lnTo>
                  <a:pt x="495252" y="419814"/>
                </a:lnTo>
                <a:cubicBezTo>
                  <a:pt x="482298" y="406860"/>
                  <a:pt x="464772" y="402288"/>
                  <a:pt x="448008" y="405336"/>
                </a:cubicBezTo>
                <a:lnTo>
                  <a:pt x="414480" y="371808"/>
                </a:lnTo>
                <a:cubicBezTo>
                  <a:pt x="444198" y="333708"/>
                  <a:pt x="461724" y="284940"/>
                  <a:pt x="461724" y="233124"/>
                </a:cubicBezTo>
                <a:cubicBezTo>
                  <a:pt x="461724" y="107394"/>
                  <a:pt x="358854" y="4524"/>
                  <a:pt x="233124" y="4524"/>
                </a:cubicBezTo>
                <a:cubicBezTo>
                  <a:pt x="107394" y="4524"/>
                  <a:pt x="4524" y="107394"/>
                  <a:pt x="4524" y="233124"/>
                </a:cubicBezTo>
                <a:cubicBezTo>
                  <a:pt x="4524" y="358854"/>
                  <a:pt x="107394" y="461724"/>
                  <a:pt x="233124" y="461724"/>
                </a:cubicBezTo>
                <a:cubicBezTo>
                  <a:pt x="284940" y="461724"/>
                  <a:pt x="332946" y="444198"/>
                  <a:pt x="371808" y="414480"/>
                </a:cubicBezTo>
                <a:lnTo>
                  <a:pt x="405336" y="448008"/>
                </a:lnTo>
                <a:cubicBezTo>
                  <a:pt x="402288" y="464772"/>
                  <a:pt x="406860" y="482298"/>
                  <a:pt x="419814" y="495252"/>
                </a:cubicBezTo>
                <a:lnTo>
                  <a:pt x="515064" y="590502"/>
                </a:lnTo>
                <a:cubicBezTo>
                  <a:pt x="525732" y="601170"/>
                  <a:pt x="539448" y="606504"/>
                  <a:pt x="553164" y="606504"/>
                </a:cubicBezTo>
                <a:cubicBezTo>
                  <a:pt x="566880" y="606504"/>
                  <a:pt x="580596" y="601170"/>
                  <a:pt x="591264" y="590502"/>
                </a:cubicBezTo>
                <a:cubicBezTo>
                  <a:pt x="611076" y="569166"/>
                  <a:pt x="611076" y="535638"/>
                  <a:pt x="590502" y="515064"/>
                </a:cubicBezTo>
                <a:close/>
                <a:moveTo>
                  <a:pt x="232362" y="415242"/>
                </a:moveTo>
                <a:cubicBezTo>
                  <a:pt x="131778" y="415242"/>
                  <a:pt x="49482" y="332946"/>
                  <a:pt x="49482" y="232362"/>
                </a:cubicBezTo>
                <a:cubicBezTo>
                  <a:pt x="49482" y="131778"/>
                  <a:pt x="131778" y="49482"/>
                  <a:pt x="232362" y="49482"/>
                </a:cubicBezTo>
                <a:cubicBezTo>
                  <a:pt x="332946" y="49482"/>
                  <a:pt x="415242" y="131778"/>
                  <a:pt x="415242" y="232362"/>
                </a:cubicBezTo>
                <a:cubicBezTo>
                  <a:pt x="415242" y="332946"/>
                  <a:pt x="332946" y="415242"/>
                  <a:pt x="232362" y="415242"/>
                </a:cubicBezTo>
                <a:close/>
              </a:path>
            </a:pathLst>
          </a:custGeom>
          <a:solidFill>
            <a:schemeClr val="bg1"/>
          </a:solidFill>
          <a:ln w="754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8" name="Graphic 64" descr="Head with gears">
            <a:extLst>
              <a:ext uri="{FF2B5EF4-FFF2-40B4-BE49-F238E27FC236}">
                <a16:creationId xmlns:a16="http://schemas.microsoft.com/office/drawing/2014/main" id="{D414F2E8-BE78-46FE-AB17-251DCA735251}"/>
              </a:ext>
            </a:extLst>
          </p:cNvPr>
          <p:cNvGrpSpPr/>
          <p:nvPr/>
        </p:nvGrpSpPr>
        <p:grpSpPr>
          <a:xfrm>
            <a:off x="4808335" y="4317073"/>
            <a:ext cx="731520" cy="731520"/>
            <a:chOff x="4808335" y="4317073"/>
            <a:chExt cx="731520" cy="731520"/>
          </a:xfrm>
          <a:solidFill>
            <a:schemeClr val="bg1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3EB5D7E-DF41-4065-B68F-F1242AF71C64}"/>
                </a:ext>
              </a:extLst>
            </p:cNvPr>
            <p:cNvSpPr/>
            <p:nvPr/>
          </p:nvSpPr>
          <p:spPr>
            <a:xfrm>
              <a:off x="5130709" y="4462663"/>
              <a:ext cx="68580" cy="68580"/>
            </a:xfrm>
            <a:custGeom>
              <a:avLst/>
              <a:gdLst>
                <a:gd name="connsiteX0" fmla="*/ 36528 w 68580"/>
                <a:gd name="connsiteY0" fmla="*/ 4524 h 68580"/>
                <a:gd name="connsiteX1" fmla="*/ 4524 w 68580"/>
                <a:gd name="connsiteY1" fmla="*/ 36528 h 68580"/>
                <a:gd name="connsiteX2" fmla="*/ 36528 w 68580"/>
                <a:gd name="connsiteY2" fmla="*/ 68532 h 68580"/>
                <a:gd name="connsiteX3" fmla="*/ 68532 w 68580"/>
                <a:gd name="connsiteY3" fmla="*/ 36528 h 68580"/>
                <a:gd name="connsiteX4" fmla="*/ 36528 w 68580"/>
                <a:gd name="connsiteY4" fmla="*/ 4524 h 68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" h="68580">
                  <a:moveTo>
                    <a:pt x="36528" y="4524"/>
                  </a:moveTo>
                  <a:cubicBezTo>
                    <a:pt x="19002" y="4524"/>
                    <a:pt x="4524" y="19002"/>
                    <a:pt x="4524" y="36528"/>
                  </a:cubicBezTo>
                  <a:cubicBezTo>
                    <a:pt x="4524" y="54054"/>
                    <a:pt x="19002" y="68532"/>
                    <a:pt x="36528" y="68532"/>
                  </a:cubicBezTo>
                  <a:cubicBezTo>
                    <a:pt x="54054" y="68532"/>
                    <a:pt x="68532" y="54054"/>
                    <a:pt x="68532" y="36528"/>
                  </a:cubicBezTo>
                  <a:cubicBezTo>
                    <a:pt x="68532" y="19002"/>
                    <a:pt x="54054" y="4524"/>
                    <a:pt x="36528" y="4524"/>
                  </a:cubicBez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F61EF1D-DDCD-4DB1-BBFB-DC7FF0729229}"/>
                </a:ext>
              </a:extLst>
            </p:cNvPr>
            <p:cNvSpPr/>
            <p:nvPr/>
          </p:nvSpPr>
          <p:spPr>
            <a:xfrm>
              <a:off x="5034697" y="4617349"/>
              <a:ext cx="68580" cy="68580"/>
            </a:xfrm>
            <a:custGeom>
              <a:avLst/>
              <a:gdLst>
                <a:gd name="connsiteX0" fmla="*/ 68532 w 68580"/>
                <a:gd name="connsiteY0" fmla="*/ 36528 h 68580"/>
                <a:gd name="connsiteX1" fmla="*/ 36528 w 68580"/>
                <a:gd name="connsiteY1" fmla="*/ 68532 h 68580"/>
                <a:gd name="connsiteX2" fmla="*/ 4524 w 68580"/>
                <a:gd name="connsiteY2" fmla="*/ 36528 h 68580"/>
                <a:gd name="connsiteX3" fmla="*/ 36528 w 68580"/>
                <a:gd name="connsiteY3" fmla="*/ 4524 h 68580"/>
                <a:gd name="connsiteX4" fmla="*/ 68532 w 68580"/>
                <a:gd name="connsiteY4" fmla="*/ 36528 h 68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" h="68580">
                  <a:moveTo>
                    <a:pt x="68532" y="36528"/>
                  </a:moveTo>
                  <a:cubicBezTo>
                    <a:pt x="68532" y="54204"/>
                    <a:pt x="54204" y="68532"/>
                    <a:pt x="36528" y="68532"/>
                  </a:cubicBezTo>
                  <a:cubicBezTo>
                    <a:pt x="18853" y="68532"/>
                    <a:pt x="4524" y="54204"/>
                    <a:pt x="4524" y="36528"/>
                  </a:cubicBezTo>
                  <a:cubicBezTo>
                    <a:pt x="4524" y="18853"/>
                    <a:pt x="18853" y="4524"/>
                    <a:pt x="36528" y="4524"/>
                  </a:cubicBezTo>
                  <a:cubicBezTo>
                    <a:pt x="54204" y="4524"/>
                    <a:pt x="68532" y="18853"/>
                    <a:pt x="68532" y="36528"/>
                  </a:cubicBez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6169086-8374-4F2A-8CFD-0E5EF7B0E9B9}"/>
                </a:ext>
              </a:extLst>
            </p:cNvPr>
            <p:cNvSpPr/>
            <p:nvPr/>
          </p:nvSpPr>
          <p:spPr>
            <a:xfrm>
              <a:off x="4910338" y="4355221"/>
              <a:ext cx="525780" cy="617220"/>
            </a:xfrm>
            <a:custGeom>
              <a:avLst/>
              <a:gdLst>
                <a:gd name="connsiteX0" fmla="*/ 347577 w 525780"/>
                <a:gd name="connsiteY0" fmla="*/ 154638 h 617220"/>
                <a:gd name="connsiteX1" fmla="*/ 328527 w 525780"/>
                <a:gd name="connsiteY1" fmla="*/ 163782 h 617220"/>
                <a:gd name="connsiteX2" fmla="*/ 320907 w 525780"/>
                <a:gd name="connsiteY2" fmla="*/ 180546 h 617220"/>
                <a:gd name="connsiteX3" fmla="*/ 327765 w 525780"/>
                <a:gd name="connsiteY3" fmla="*/ 200358 h 617220"/>
                <a:gd name="connsiteX4" fmla="*/ 312525 w 525780"/>
                <a:gd name="connsiteY4" fmla="*/ 215598 h 617220"/>
                <a:gd name="connsiteX5" fmla="*/ 292713 w 525780"/>
                <a:gd name="connsiteY5" fmla="*/ 208740 h 617220"/>
                <a:gd name="connsiteX6" fmla="*/ 275949 w 525780"/>
                <a:gd name="connsiteY6" fmla="*/ 215598 h 617220"/>
                <a:gd name="connsiteX7" fmla="*/ 266805 w 525780"/>
                <a:gd name="connsiteY7" fmla="*/ 233886 h 617220"/>
                <a:gd name="connsiteX8" fmla="*/ 245469 w 525780"/>
                <a:gd name="connsiteY8" fmla="*/ 233886 h 617220"/>
                <a:gd name="connsiteX9" fmla="*/ 236325 w 525780"/>
                <a:gd name="connsiteY9" fmla="*/ 214836 h 617220"/>
                <a:gd name="connsiteX10" fmla="*/ 219561 w 525780"/>
                <a:gd name="connsiteY10" fmla="*/ 207978 h 617220"/>
                <a:gd name="connsiteX11" fmla="*/ 199749 w 525780"/>
                <a:gd name="connsiteY11" fmla="*/ 214836 h 617220"/>
                <a:gd name="connsiteX12" fmla="*/ 184509 w 525780"/>
                <a:gd name="connsiteY12" fmla="*/ 199596 h 617220"/>
                <a:gd name="connsiteX13" fmla="*/ 191367 w 525780"/>
                <a:gd name="connsiteY13" fmla="*/ 179784 h 617220"/>
                <a:gd name="connsiteX14" fmla="*/ 184509 w 525780"/>
                <a:gd name="connsiteY14" fmla="*/ 163020 h 617220"/>
                <a:gd name="connsiteX15" fmla="*/ 165459 w 525780"/>
                <a:gd name="connsiteY15" fmla="*/ 153876 h 617220"/>
                <a:gd name="connsiteX16" fmla="*/ 165459 w 525780"/>
                <a:gd name="connsiteY16" fmla="*/ 132540 h 617220"/>
                <a:gd name="connsiteX17" fmla="*/ 184509 w 525780"/>
                <a:gd name="connsiteY17" fmla="*/ 123396 h 617220"/>
                <a:gd name="connsiteX18" fmla="*/ 191367 w 525780"/>
                <a:gd name="connsiteY18" fmla="*/ 106632 h 617220"/>
                <a:gd name="connsiteX19" fmla="*/ 185271 w 525780"/>
                <a:gd name="connsiteY19" fmla="*/ 86820 h 617220"/>
                <a:gd name="connsiteX20" fmla="*/ 200511 w 525780"/>
                <a:gd name="connsiteY20" fmla="*/ 71580 h 617220"/>
                <a:gd name="connsiteX21" fmla="*/ 220323 w 525780"/>
                <a:gd name="connsiteY21" fmla="*/ 78438 h 617220"/>
                <a:gd name="connsiteX22" fmla="*/ 237087 w 525780"/>
                <a:gd name="connsiteY22" fmla="*/ 71580 h 617220"/>
                <a:gd name="connsiteX23" fmla="*/ 246231 w 525780"/>
                <a:gd name="connsiteY23" fmla="*/ 52530 h 617220"/>
                <a:gd name="connsiteX24" fmla="*/ 267567 w 525780"/>
                <a:gd name="connsiteY24" fmla="*/ 52530 h 617220"/>
                <a:gd name="connsiteX25" fmla="*/ 276711 w 525780"/>
                <a:gd name="connsiteY25" fmla="*/ 70818 h 617220"/>
                <a:gd name="connsiteX26" fmla="*/ 293475 w 525780"/>
                <a:gd name="connsiteY26" fmla="*/ 77676 h 617220"/>
                <a:gd name="connsiteX27" fmla="*/ 313287 w 525780"/>
                <a:gd name="connsiteY27" fmla="*/ 70818 h 617220"/>
                <a:gd name="connsiteX28" fmla="*/ 328527 w 525780"/>
                <a:gd name="connsiteY28" fmla="*/ 86058 h 617220"/>
                <a:gd name="connsiteX29" fmla="*/ 321669 w 525780"/>
                <a:gd name="connsiteY29" fmla="*/ 105870 h 617220"/>
                <a:gd name="connsiteX30" fmla="*/ 328527 w 525780"/>
                <a:gd name="connsiteY30" fmla="*/ 122634 h 617220"/>
                <a:gd name="connsiteX31" fmla="*/ 347577 w 525780"/>
                <a:gd name="connsiteY31" fmla="*/ 131778 h 617220"/>
                <a:gd name="connsiteX32" fmla="*/ 347577 w 525780"/>
                <a:gd name="connsiteY32" fmla="*/ 154638 h 617220"/>
                <a:gd name="connsiteX33" fmla="*/ 251565 w 525780"/>
                <a:gd name="connsiteY33" fmla="*/ 309324 h 617220"/>
                <a:gd name="connsiteX34" fmla="*/ 232515 w 525780"/>
                <a:gd name="connsiteY34" fmla="*/ 318468 h 617220"/>
                <a:gd name="connsiteX35" fmla="*/ 225657 w 525780"/>
                <a:gd name="connsiteY35" fmla="*/ 335232 h 617220"/>
                <a:gd name="connsiteX36" fmla="*/ 231753 w 525780"/>
                <a:gd name="connsiteY36" fmla="*/ 355044 h 617220"/>
                <a:gd name="connsiteX37" fmla="*/ 216513 w 525780"/>
                <a:gd name="connsiteY37" fmla="*/ 370284 h 617220"/>
                <a:gd name="connsiteX38" fmla="*/ 196701 w 525780"/>
                <a:gd name="connsiteY38" fmla="*/ 363426 h 617220"/>
                <a:gd name="connsiteX39" fmla="*/ 179937 w 525780"/>
                <a:gd name="connsiteY39" fmla="*/ 370284 h 617220"/>
                <a:gd name="connsiteX40" fmla="*/ 171555 w 525780"/>
                <a:gd name="connsiteY40" fmla="*/ 388572 h 617220"/>
                <a:gd name="connsiteX41" fmla="*/ 150219 w 525780"/>
                <a:gd name="connsiteY41" fmla="*/ 388572 h 617220"/>
                <a:gd name="connsiteX42" fmla="*/ 141075 w 525780"/>
                <a:gd name="connsiteY42" fmla="*/ 369522 h 617220"/>
                <a:gd name="connsiteX43" fmla="*/ 124311 w 525780"/>
                <a:gd name="connsiteY43" fmla="*/ 362664 h 617220"/>
                <a:gd name="connsiteX44" fmla="*/ 104499 w 525780"/>
                <a:gd name="connsiteY44" fmla="*/ 368760 h 617220"/>
                <a:gd name="connsiteX45" fmla="*/ 89259 w 525780"/>
                <a:gd name="connsiteY45" fmla="*/ 353520 h 617220"/>
                <a:gd name="connsiteX46" fmla="*/ 96117 w 525780"/>
                <a:gd name="connsiteY46" fmla="*/ 333708 h 617220"/>
                <a:gd name="connsiteX47" fmla="*/ 89259 w 525780"/>
                <a:gd name="connsiteY47" fmla="*/ 316944 h 617220"/>
                <a:gd name="connsiteX48" fmla="*/ 70209 w 525780"/>
                <a:gd name="connsiteY48" fmla="*/ 307800 h 617220"/>
                <a:gd name="connsiteX49" fmla="*/ 70209 w 525780"/>
                <a:gd name="connsiteY49" fmla="*/ 286464 h 617220"/>
                <a:gd name="connsiteX50" fmla="*/ 89259 w 525780"/>
                <a:gd name="connsiteY50" fmla="*/ 277320 h 617220"/>
                <a:gd name="connsiteX51" fmla="*/ 96117 w 525780"/>
                <a:gd name="connsiteY51" fmla="*/ 260556 h 617220"/>
                <a:gd name="connsiteX52" fmla="*/ 89259 w 525780"/>
                <a:gd name="connsiteY52" fmla="*/ 240744 h 617220"/>
                <a:gd name="connsiteX53" fmla="*/ 104499 w 525780"/>
                <a:gd name="connsiteY53" fmla="*/ 225504 h 617220"/>
                <a:gd name="connsiteX54" fmla="*/ 124311 w 525780"/>
                <a:gd name="connsiteY54" fmla="*/ 232362 h 617220"/>
                <a:gd name="connsiteX55" fmla="*/ 141075 w 525780"/>
                <a:gd name="connsiteY55" fmla="*/ 225504 h 617220"/>
                <a:gd name="connsiteX56" fmla="*/ 150219 w 525780"/>
                <a:gd name="connsiteY56" fmla="*/ 206454 h 617220"/>
                <a:gd name="connsiteX57" fmla="*/ 172317 w 525780"/>
                <a:gd name="connsiteY57" fmla="*/ 206454 h 617220"/>
                <a:gd name="connsiteX58" fmla="*/ 181461 w 525780"/>
                <a:gd name="connsiteY58" fmla="*/ 225504 h 617220"/>
                <a:gd name="connsiteX59" fmla="*/ 198225 w 525780"/>
                <a:gd name="connsiteY59" fmla="*/ 232362 h 617220"/>
                <a:gd name="connsiteX60" fmla="*/ 218037 w 525780"/>
                <a:gd name="connsiteY60" fmla="*/ 225504 h 617220"/>
                <a:gd name="connsiteX61" fmla="*/ 233277 w 525780"/>
                <a:gd name="connsiteY61" fmla="*/ 240744 h 617220"/>
                <a:gd name="connsiteX62" fmla="*/ 226419 w 525780"/>
                <a:gd name="connsiteY62" fmla="*/ 260556 h 617220"/>
                <a:gd name="connsiteX63" fmla="*/ 233277 w 525780"/>
                <a:gd name="connsiteY63" fmla="*/ 277320 h 617220"/>
                <a:gd name="connsiteX64" fmla="*/ 252327 w 525780"/>
                <a:gd name="connsiteY64" fmla="*/ 286464 h 617220"/>
                <a:gd name="connsiteX65" fmla="*/ 251565 w 525780"/>
                <a:gd name="connsiteY65" fmla="*/ 309324 h 617220"/>
                <a:gd name="connsiteX66" fmla="*/ 251565 w 525780"/>
                <a:gd name="connsiteY66" fmla="*/ 309324 h 617220"/>
                <a:gd name="connsiteX67" fmla="*/ 515217 w 525780"/>
                <a:gd name="connsiteY67" fmla="*/ 337518 h 617220"/>
                <a:gd name="connsiteX68" fmla="*/ 462639 w 525780"/>
                <a:gd name="connsiteY68" fmla="*/ 246078 h 617220"/>
                <a:gd name="connsiteX69" fmla="*/ 462639 w 525780"/>
                <a:gd name="connsiteY69" fmla="*/ 242268 h 617220"/>
                <a:gd name="connsiteX70" fmla="*/ 350625 w 525780"/>
                <a:gd name="connsiteY70" fmla="*/ 36528 h 617220"/>
                <a:gd name="connsiteX71" fmla="*/ 116691 w 525780"/>
                <a:gd name="connsiteY71" fmla="*/ 36528 h 617220"/>
                <a:gd name="connsiteX72" fmla="*/ 4677 w 525780"/>
                <a:gd name="connsiteY72" fmla="*/ 242268 h 617220"/>
                <a:gd name="connsiteX73" fmla="*/ 94593 w 525780"/>
                <a:gd name="connsiteY73" fmla="*/ 426672 h 617220"/>
                <a:gd name="connsiteX74" fmla="*/ 94593 w 525780"/>
                <a:gd name="connsiteY74" fmla="*/ 619458 h 617220"/>
                <a:gd name="connsiteX75" fmla="*/ 335385 w 525780"/>
                <a:gd name="connsiteY75" fmla="*/ 619458 h 617220"/>
                <a:gd name="connsiteX76" fmla="*/ 335385 w 525780"/>
                <a:gd name="connsiteY76" fmla="*/ 528018 h 617220"/>
                <a:gd name="connsiteX77" fmla="*/ 372723 w 525780"/>
                <a:gd name="connsiteY77" fmla="*/ 528018 h 617220"/>
                <a:gd name="connsiteX78" fmla="*/ 436731 w 525780"/>
                <a:gd name="connsiteY78" fmla="*/ 501348 h 617220"/>
                <a:gd name="connsiteX79" fmla="*/ 462639 w 525780"/>
                <a:gd name="connsiteY79" fmla="*/ 436578 h 617220"/>
                <a:gd name="connsiteX80" fmla="*/ 462639 w 525780"/>
                <a:gd name="connsiteY80" fmla="*/ 390858 h 617220"/>
                <a:gd name="connsiteX81" fmla="*/ 496167 w 525780"/>
                <a:gd name="connsiteY81" fmla="*/ 390858 h 617220"/>
                <a:gd name="connsiteX82" fmla="*/ 515217 w 525780"/>
                <a:gd name="connsiteY82" fmla="*/ 337518 h 61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525780" h="617220">
                  <a:moveTo>
                    <a:pt x="347577" y="154638"/>
                  </a:moveTo>
                  <a:lnTo>
                    <a:pt x="328527" y="163782"/>
                  </a:lnTo>
                  <a:cubicBezTo>
                    <a:pt x="327003" y="169878"/>
                    <a:pt x="323955" y="175212"/>
                    <a:pt x="320907" y="180546"/>
                  </a:cubicBezTo>
                  <a:lnTo>
                    <a:pt x="327765" y="200358"/>
                  </a:lnTo>
                  <a:lnTo>
                    <a:pt x="312525" y="215598"/>
                  </a:lnTo>
                  <a:lnTo>
                    <a:pt x="292713" y="208740"/>
                  </a:lnTo>
                  <a:cubicBezTo>
                    <a:pt x="287379" y="211788"/>
                    <a:pt x="282045" y="214074"/>
                    <a:pt x="275949" y="215598"/>
                  </a:cubicBezTo>
                  <a:lnTo>
                    <a:pt x="266805" y="233886"/>
                  </a:lnTo>
                  <a:lnTo>
                    <a:pt x="245469" y="233886"/>
                  </a:lnTo>
                  <a:lnTo>
                    <a:pt x="236325" y="214836"/>
                  </a:lnTo>
                  <a:cubicBezTo>
                    <a:pt x="230229" y="213312"/>
                    <a:pt x="224895" y="211026"/>
                    <a:pt x="219561" y="207978"/>
                  </a:cubicBezTo>
                  <a:lnTo>
                    <a:pt x="199749" y="214836"/>
                  </a:lnTo>
                  <a:lnTo>
                    <a:pt x="184509" y="199596"/>
                  </a:lnTo>
                  <a:lnTo>
                    <a:pt x="191367" y="179784"/>
                  </a:lnTo>
                  <a:cubicBezTo>
                    <a:pt x="188319" y="174450"/>
                    <a:pt x="186033" y="169116"/>
                    <a:pt x="184509" y="163020"/>
                  </a:cubicBezTo>
                  <a:lnTo>
                    <a:pt x="165459" y="153876"/>
                  </a:lnTo>
                  <a:lnTo>
                    <a:pt x="165459" y="132540"/>
                  </a:lnTo>
                  <a:lnTo>
                    <a:pt x="184509" y="123396"/>
                  </a:lnTo>
                  <a:cubicBezTo>
                    <a:pt x="186033" y="117300"/>
                    <a:pt x="188319" y="111966"/>
                    <a:pt x="191367" y="106632"/>
                  </a:cubicBezTo>
                  <a:lnTo>
                    <a:pt x="185271" y="86820"/>
                  </a:lnTo>
                  <a:lnTo>
                    <a:pt x="200511" y="71580"/>
                  </a:lnTo>
                  <a:lnTo>
                    <a:pt x="220323" y="78438"/>
                  </a:lnTo>
                  <a:cubicBezTo>
                    <a:pt x="225657" y="75390"/>
                    <a:pt x="230991" y="73104"/>
                    <a:pt x="237087" y="71580"/>
                  </a:cubicBezTo>
                  <a:lnTo>
                    <a:pt x="246231" y="52530"/>
                  </a:lnTo>
                  <a:lnTo>
                    <a:pt x="267567" y="52530"/>
                  </a:lnTo>
                  <a:lnTo>
                    <a:pt x="276711" y="70818"/>
                  </a:lnTo>
                  <a:cubicBezTo>
                    <a:pt x="282807" y="72342"/>
                    <a:pt x="288141" y="74628"/>
                    <a:pt x="293475" y="77676"/>
                  </a:cubicBezTo>
                  <a:lnTo>
                    <a:pt x="313287" y="70818"/>
                  </a:lnTo>
                  <a:lnTo>
                    <a:pt x="328527" y="86058"/>
                  </a:lnTo>
                  <a:lnTo>
                    <a:pt x="321669" y="105870"/>
                  </a:lnTo>
                  <a:cubicBezTo>
                    <a:pt x="324717" y="111204"/>
                    <a:pt x="327003" y="116538"/>
                    <a:pt x="328527" y="122634"/>
                  </a:cubicBezTo>
                  <a:lnTo>
                    <a:pt x="347577" y="131778"/>
                  </a:lnTo>
                  <a:lnTo>
                    <a:pt x="347577" y="154638"/>
                  </a:lnTo>
                  <a:close/>
                  <a:moveTo>
                    <a:pt x="251565" y="309324"/>
                  </a:moveTo>
                  <a:lnTo>
                    <a:pt x="232515" y="318468"/>
                  </a:lnTo>
                  <a:cubicBezTo>
                    <a:pt x="230991" y="324564"/>
                    <a:pt x="228705" y="329898"/>
                    <a:pt x="225657" y="335232"/>
                  </a:cubicBezTo>
                  <a:lnTo>
                    <a:pt x="231753" y="355044"/>
                  </a:lnTo>
                  <a:lnTo>
                    <a:pt x="216513" y="370284"/>
                  </a:lnTo>
                  <a:lnTo>
                    <a:pt x="196701" y="363426"/>
                  </a:lnTo>
                  <a:cubicBezTo>
                    <a:pt x="191367" y="366474"/>
                    <a:pt x="186033" y="368760"/>
                    <a:pt x="179937" y="370284"/>
                  </a:cubicBezTo>
                  <a:lnTo>
                    <a:pt x="171555" y="388572"/>
                  </a:lnTo>
                  <a:lnTo>
                    <a:pt x="150219" y="388572"/>
                  </a:lnTo>
                  <a:lnTo>
                    <a:pt x="141075" y="369522"/>
                  </a:lnTo>
                  <a:cubicBezTo>
                    <a:pt x="134979" y="367998"/>
                    <a:pt x="129645" y="365712"/>
                    <a:pt x="124311" y="362664"/>
                  </a:cubicBezTo>
                  <a:lnTo>
                    <a:pt x="104499" y="368760"/>
                  </a:lnTo>
                  <a:lnTo>
                    <a:pt x="89259" y="353520"/>
                  </a:lnTo>
                  <a:lnTo>
                    <a:pt x="96117" y="333708"/>
                  </a:lnTo>
                  <a:cubicBezTo>
                    <a:pt x="93069" y="328374"/>
                    <a:pt x="90783" y="323040"/>
                    <a:pt x="89259" y="316944"/>
                  </a:cubicBezTo>
                  <a:lnTo>
                    <a:pt x="70209" y="307800"/>
                  </a:lnTo>
                  <a:lnTo>
                    <a:pt x="70209" y="286464"/>
                  </a:lnTo>
                  <a:lnTo>
                    <a:pt x="89259" y="277320"/>
                  </a:lnTo>
                  <a:cubicBezTo>
                    <a:pt x="90783" y="271224"/>
                    <a:pt x="93069" y="265890"/>
                    <a:pt x="96117" y="260556"/>
                  </a:cubicBezTo>
                  <a:lnTo>
                    <a:pt x="89259" y="240744"/>
                  </a:lnTo>
                  <a:lnTo>
                    <a:pt x="104499" y="225504"/>
                  </a:lnTo>
                  <a:lnTo>
                    <a:pt x="124311" y="232362"/>
                  </a:lnTo>
                  <a:cubicBezTo>
                    <a:pt x="129645" y="229314"/>
                    <a:pt x="134979" y="227028"/>
                    <a:pt x="141075" y="225504"/>
                  </a:cubicBezTo>
                  <a:lnTo>
                    <a:pt x="150219" y="206454"/>
                  </a:lnTo>
                  <a:lnTo>
                    <a:pt x="172317" y="206454"/>
                  </a:lnTo>
                  <a:lnTo>
                    <a:pt x="181461" y="225504"/>
                  </a:lnTo>
                  <a:cubicBezTo>
                    <a:pt x="187557" y="227028"/>
                    <a:pt x="192891" y="229314"/>
                    <a:pt x="198225" y="232362"/>
                  </a:cubicBezTo>
                  <a:lnTo>
                    <a:pt x="218037" y="225504"/>
                  </a:lnTo>
                  <a:lnTo>
                    <a:pt x="233277" y="240744"/>
                  </a:lnTo>
                  <a:lnTo>
                    <a:pt x="226419" y="260556"/>
                  </a:lnTo>
                  <a:cubicBezTo>
                    <a:pt x="229467" y="265890"/>
                    <a:pt x="231753" y="271224"/>
                    <a:pt x="233277" y="277320"/>
                  </a:cubicBezTo>
                  <a:lnTo>
                    <a:pt x="252327" y="286464"/>
                  </a:lnTo>
                  <a:lnTo>
                    <a:pt x="251565" y="309324"/>
                  </a:lnTo>
                  <a:lnTo>
                    <a:pt x="251565" y="309324"/>
                  </a:lnTo>
                  <a:close/>
                  <a:moveTo>
                    <a:pt x="515217" y="337518"/>
                  </a:moveTo>
                  <a:lnTo>
                    <a:pt x="462639" y="246078"/>
                  </a:lnTo>
                  <a:lnTo>
                    <a:pt x="462639" y="242268"/>
                  </a:lnTo>
                  <a:cubicBezTo>
                    <a:pt x="465687" y="158448"/>
                    <a:pt x="423015" y="79962"/>
                    <a:pt x="350625" y="36528"/>
                  </a:cubicBezTo>
                  <a:cubicBezTo>
                    <a:pt x="278235" y="-6144"/>
                    <a:pt x="189081" y="-6144"/>
                    <a:pt x="116691" y="36528"/>
                  </a:cubicBezTo>
                  <a:cubicBezTo>
                    <a:pt x="44301" y="79200"/>
                    <a:pt x="1629" y="158448"/>
                    <a:pt x="4677" y="242268"/>
                  </a:cubicBezTo>
                  <a:cubicBezTo>
                    <a:pt x="4677" y="314658"/>
                    <a:pt x="37443" y="382476"/>
                    <a:pt x="94593" y="426672"/>
                  </a:cubicBezTo>
                  <a:lnTo>
                    <a:pt x="94593" y="619458"/>
                  </a:lnTo>
                  <a:lnTo>
                    <a:pt x="335385" y="619458"/>
                  </a:lnTo>
                  <a:lnTo>
                    <a:pt x="335385" y="528018"/>
                  </a:lnTo>
                  <a:lnTo>
                    <a:pt x="372723" y="528018"/>
                  </a:lnTo>
                  <a:cubicBezTo>
                    <a:pt x="397107" y="528018"/>
                    <a:pt x="419967" y="518112"/>
                    <a:pt x="436731" y="501348"/>
                  </a:cubicBezTo>
                  <a:cubicBezTo>
                    <a:pt x="453495" y="483822"/>
                    <a:pt x="462639" y="460962"/>
                    <a:pt x="462639" y="436578"/>
                  </a:cubicBezTo>
                  <a:lnTo>
                    <a:pt x="462639" y="390858"/>
                  </a:lnTo>
                  <a:lnTo>
                    <a:pt x="496167" y="390858"/>
                  </a:lnTo>
                  <a:cubicBezTo>
                    <a:pt x="515979" y="388572"/>
                    <a:pt x="533505" y="365712"/>
                    <a:pt x="515217" y="337518"/>
                  </a:cubicBez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17" name="Graphic 62" descr="Laptop">
            <a:extLst>
              <a:ext uri="{FF2B5EF4-FFF2-40B4-BE49-F238E27FC236}">
                <a16:creationId xmlns:a16="http://schemas.microsoft.com/office/drawing/2014/main" id="{77C6A729-C36C-4038-96B0-E20CF8B19859}"/>
              </a:ext>
            </a:extLst>
          </p:cNvPr>
          <p:cNvGrpSpPr/>
          <p:nvPr/>
        </p:nvGrpSpPr>
        <p:grpSpPr>
          <a:xfrm>
            <a:off x="6652146" y="4317073"/>
            <a:ext cx="731520" cy="731520"/>
            <a:chOff x="6652146" y="4317073"/>
            <a:chExt cx="731520" cy="731520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BC228F4-CE21-4EAB-9B53-F30337667062}"/>
                </a:ext>
              </a:extLst>
            </p:cNvPr>
            <p:cNvSpPr/>
            <p:nvPr/>
          </p:nvSpPr>
          <p:spPr>
            <a:xfrm>
              <a:off x="6754302" y="4464949"/>
              <a:ext cx="525780" cy="358140"/>
            </a:xfrm>
            <a:custGeom>
              <a:avLst/>
              <a:gdLst>
                <a:gd name="connsiteX0" fmla="*/ 476964 w 525780"/>
                <a:gd name="connsiteY0" fmla="*/ 309324 h 358140"/>
                <a:gd name="connsiteX1" fmla="*/ 50244 w 525780"/>
                <a:gd name="connsiteY1" fmla="*/ 309324 h 358140"/>
                <a:gd name="connsiteX2" fmla="*/ 50244 w 525780"/>
                <a:gd name="connsiteY2" fmla="*/ 50244 h 358140"/>
                <a:gd name="connsiteX3" fmla="*/ 476964 w 525780"/>
                <a:gd name="connsiteY3" fmla="*/ 50244 h 358140"/>
                <a:gd name="connsiteX4" fmla="*/ 476964 w 525780"/>
                <a:gd name="connsiteY4" fmla="*/ 309324 h 358140"/>
                <a:gd name="connsiteX5" fmla="*/ 522684 w 525780"/>
                <a:gd name="connsiteY5" fmla="*/ 35004 h 358140"/>
                <a:gd name="connsiteX6" fmla="*/ 492204 w 525780"/>
                <a:gd name="connsiteY6" fmla="*/ 4524 h 358140"/>
                <a:gd name="connsiteX7" fmla="*/ 35004 w 525780"/>
                <a:gd name="connsiteY7" fmla="*/ 4524 h 358140"/>
                <a:gd name="connsiteX8" fmla="*/ 4524 w 525780"/>
                <a:gd name="connsiteY8" fmla="*/ 35004 h 358140"/>
                <a:gd name="connsiteX9" fmla="*/ 4524 w 525780"/>
                <a:gd name="connsiteY9" fmla="*/ 355044 h 358140"/>
                <a:gd name="connsiteX10" fmla="*/ 522684 w 525780"/>
                <a:gd name="connsiteY10" fmla="*/ 355044 h 358140"/>
                <a:gd name="connsiteX11" fmla="*/ 522684 w 525780"/>
                <a:gd name="connsiteY11" fmla="*/ 35004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5780" h="358140">
                  <a:moveTo>
                    <a:pt x="476964" y="309324"/>
                  </a:moveTo>
                  <a:lnTo>
                    <a:pt x="50244" y="309324"/>
                  </a:lnTo>
                  <a:lnTo>
                    <a:pt x="50244" y="50244"/>
                  </a:lnTo>
                  <a:lnTo>
                    <a:pt x="476964" y="50244"/>
                  </a:lnTo>
                  <a:lnTo>
                    <a:pt x="476964" y="309324"/>
                  </a:lnTo>
                  <a:close/>
                  <a:moveTo>
                    <a:pt x="522684" y="35004"/>
                  </a:moveTo>
                  <a:cubicBezTo>
                    <a:pt x="522684" y="18240"/>
                    <a:pt x="508968" y="4524"/>
                    <a:pt x="492204" y="4524"/>
                  </a:cubicBezTo>
                  <a:lnTo>
                    <a:pt x="35004" y="4524"/>
                  </a:lnTo>
                  <a:cubicBezTo>
                    <a:pt x="18240" y="4524"/>
                    <a:pt x="4524" y="18240"/>
                    <a:pt x="4524" y="35004"/>
                  </a:cubicBezTo>
                  <a:lnTo>
                    <a:pt x="4524" y="355044"/>
                  </a:lnTo>
                  <a:lnTo>
                    <a:pt x="522684" y="355044"/>
                  </a:lnTo>
                  <a:lnTo>
                    <a:pt x="522684" y="35004"/>
                  </a:ln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CE13209-FDAF-4C89-B3AB-1B381AFF9443}"/>
                </a:ext>
              </a:extLst>
            </p:cNvPr>
            <p:cNvSpPr/>
            <p:nvPr/>
          </p:nvSpPr>
          <p:spPr>
            <a:xfrm>
              <a:off x="6662862" y="4845949"/>
              <a:ext cx="708660" cy="53340"/>
            </a:xfrm>
            <a:custGeom>
              <a:avLst/>
              <a:gdLst>
                <a:gd name="connsiteX0" fmla="*/ 400764 w 708660"/>
                <a:gd name="connsiteY0" fmla="*/ 4524 h 53340"/>
                <a:gd name="connsiteX1" fmla="*/ 400764 w 708660"/>
                <a:gd name="connsiteY1" fmla="*/ 12144 h 53340"/>
                <a:gd name="connsiteX2" fmla="*/ 393144 w 708660"/>
                <a:gd name="connsiteY2" fmla="*/ 19764 h 53340"/>
                <a:gd name="connsiteX3" fmla="*/ 316944 w 708660"/>
                <a:gd name="connsiteY3" fmla="*/ 19764 h 53340"/>
                <a:gd name="connsiteX4" fmla="*/ 309324 w 708660"/>
                <a:gd name="connsiteY4" fmla="*/ 12144 h 53340"/>
                <a:gd name="connsiteX5" fmla="*/ 309324 w 708660"/>
                <a:gd name="connsiteY5" fmla="*/ 4524 h 53340"/>
                <a:gd name="connsiteX6" fmla="*/ 4524 w 708660"/>
                <a:gd name="connsiteY6" fmla="*/ 4524 h 53340"/>
                <a:gd name="connsiteX7" fmla="*/ 4524 w 708660"/>
                <a:gd name="connsiteY7" fmla="*/ 19764 h 53340"/>
                <a:gd name="connsiteX8" fmla="*/ 35004 w 708660"/>
                <a:gd name="connsiteY8" fmla="*/ 50244 h 53340"/>
                <a:gd name="connsiteX9" fmla="*/ 675084 w 708660"/>
                <a:gd name="connsiteY9" fmla="*/ 50244 h 53340"/>
                <a:gd name="connsiteX10" fmla="*/ 705564 w 708660"/>
                <a:gd name="connsiteY10" fmla="*/ 19764 h 53340"/>
                <a:gd name="connsiteX11" fmla="*/ 705564 w 708660"/>
                <a:gd name="connsiteY11" fmla="*/ 4524 h 53340"/>
                <a:gd name="connsiteX12" fmla="*/ 400764 w 708660"/>
                <a:gd name="connsiteY12" fmla="*/ 4524 h 53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8660" h="53340">
                  <a:moveTo>
                    <a:pt x="400764" y="4524"/>
                  </a:moveTo>
                  <a:lnTo>
                    <a:pt x="400764" y="12144"/>
                  </a:lnTo>
                  <a:cubicBezTo>
                    <a:pt x="400764" y="16716"/>
                    <a:pt x="397716" y="19764"/>
                    <a:pt x="393144" y="19764"/>
                  </a:cubicBezTo>
                  <a:lnTo>
                    <a:pt x="316944" y="19764"/>
                  </a:lnTo>
                  <a:cubicBezTo>
                    <a:pt x="312372" y="19764"/>
                    <a:pt x="309324" y="16716"/>
                    <a:pt x="309324" y="12144"/>
                  </a:cubicBezTo>
                  <a:lnTo>
                    <a:pt x="309324" y="4524"/>
                  </a:lnTo>
                  <a:lnTo>
                    <a:pt x="4524" y="4524"/>
                  </a:lnTo>
                  <a:lnTo>
                    <a:pt x="4524" y="19764"/>
                  </a:lnTo>
                  <a:cubicBezTo>
                    <a:pt x="4524" y="36528"/>
                    <a:pt x="18240" y="50244"/>
                    <a:pt x="35004" y="50244"/>
                  </a:cubicBezTo>
                  <a:lnTo>
                    <a:pt x="675084" y="50244"/>
                  </a:lnTo>
                  <a:cubicBezTo>
                    <a:pt x="691848" y="50244"/>
                    <a:pt x="705564" y="36528"/>
                    <a:pt x="705564" y="19764"/>
                  </a:cubicBezTo>
                  <a:lnTo>
                    <a:pt x="705564" y="4524"/>
                  </a:lnTo>
                  <a:lnTo>
                    <a:pt x="400764" y="4524"/>
                  </a:ln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227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5D55983-771C-D08F-62F2-CD6005A18265}"/>
              </a:ext>
            </a:extLst>
          </p:cNvPr>
          <p:cNvSpPr/>
          <p:nvPr/>
        </p:nvSpPr>
        <p:spPr>
          <a:xfrm>
            <a:off x="3078480" y="694161"/>
            <a:ext cx="603504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THREE HEXAGONS INFOGRAPHIC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AFD38B-96B1-FC3C-BD48-3739363A005E}"/>
              </a:ext>
            </a:extLst>
          </p:cNvPr>
          <p:cNvSpPr/>
          <p:nvPr/>
        </p:nvSpPr>
        <p:spPr>
          <a:xfrm>
            <a:off x="5352473" y="2217094"/>
            <a:ext cx="1487054" cy="1726461"/>
          </a:xfrm>
          <a:custGeom>
            <a:avLst/>
            <a:gdLst>
              <a:gd name="connsiteX0" fmla="*/ 743527 w 1487054"/>
              <a:gd name="connsiteY0" fmla="*/ 0 h 1726461"/>
              <a:gd name="connsiteX1" fmla="*/ 1487054 w 1487054"/>
              <a:gd name="connsiteY1" fmla="*/ 427186 h 1726461"/>
              <a:gd name="connsiteX2" fmla="*/ 1487054 w 1487054"/>
              <a:gd name="connsiteY2" fmla="*/ 1299275 h 1726461"/>
              <a:gd name="connsiteX3" fmla="*/ 743527 w 1487054"/>
              <a:gd name="connsiteY3" fmla="*/ 1726461 h 1726461"/>
              <a:gd name="connsiteX4" fmla="*/ 0 w 1487054"/>
              <a:gd name="connsiteY4" fmla="*/ 1299275 h 1726461"/>
              <a:gd name="connsiteX5" fmla="*/ 0 w 1487054"/>
              <a:gd name="connsiteY5" fmla="*/ 427186 h 1726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7054" h="1726461">
                <a:moveTo>
                  <a:pt x="743527" y="0"/>
                </a:moveTo>
                <a:lnTo>
                  <a:pt x="1487054" y="427186"/>
                </a:lnTo>
                <a:lnTo>
                  <a:pt x="1487054" y="1299275"/>
                </a:lnTo>
                <a:lnTo>
                  <a:pt x="743527" y="1726461"/>
                </a:lnTo>
                <a:lnTo>
                  <a:pt x="0" y="1299275"/>
                </a:lnTo>
                <a:lnTo>
                  <a:pt x="0" y="427186"/>
                </a:lnTo>
                <a:close/>
              </a:path>
            </a:pathLst>
          </a:custGeom>
          <a:solidFill>
            <a:srgbClr val="8A2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5D02A4F-3AC5-F4F2-5FA7-0561323C138D}"/>
              </a:ext>
            </a:extLst>
          </p:cNvPr>
          <p:cNvSpPr/>
          <p:nvPr/>
        </p:nvSpPr>
        <p:spPr>
          <a:xfrm>
            <a:off x="4430568" y="3819603"/>
            <a:ext cx="1487054" cy="1726461"/>
          </a:xfrm>
          <a:custGeom>
            <a:avLst/>
            <a:gdLst>
              <a:gd name="connsiteX0" fmla="*/ 743527 w 1487054"/>
              <a:gd name="connsiteY0" fmla="*/ 0 h 1726461"/>
              <a:gd name="connsiteX1" fmla="*/ 1487054 w 1487054"/>
              <a:gd name="connsiteY1" fmla="*/ 427186 h 1726461"/>
              <a:gd name="connsiteX2" fmla="*/ 1487054 w 1487054"/>
              <a:gd name="connsiteY2" fmla="*/ 1299275 h 1726461"/>
              <a:gd name="connsiteX3" fmla="*/ 743527 w 1487054"/>
              <a:gd name="connsiteY3" fmla="*/ 1726461 h 1726461"/>
              <a:gd name="connsiteX4" fmla="*/ 0 w 1487054"/>
              <a:gd name="connsiteY4" fmla="*/ 1299275 h 1726461"/>
              <a:gd name="connsiteX5" fmla="*/ 0 w 1487054"/>
              <a:gd name="connsiteY5" fmla="*/ 427186 h 1726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7054" h="1726461">
                <a:moveTo>
                  <a:pt x="743527" y="0"/>
                </a:moveTo>
                <a:lnTo>
                  <a:pt x="1487054" y="427186"/>
                </a:lnTo>
                <a:lnTo>
                  <a:pt x="1487054" y="1299275"/>
                </a:lnTo>
                <a:lnTo>
                  <a:pt x="743527" y="1726461"/>
                </a:lnTo>
                <a:lnTo>
                  <a:pt x="0" y="1299275"/>
                </a:lnTo>
                <a:lnTo>
                  <a:pt x="0" y="427186"/>
                </a:lnTo>
                <a:close/>
              </a:path>
            </a:pathLst>
          </a:custGeom>
          <a:solidFill>
            <a:srgbClr val="0A75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1CAC6EB-86F9-B164-19CC-6773738F0A1F}"/>
              </a:ext>
            </a:extLst>
          </p:cNvPr>
          <p:cNvSpPr/>
          <p:nvPr/>
        </p:nvSpPr>
        <p:spPr>
          <a:xfrm>
            <a:off x="6274379" y="3819603"/>
            <a:ext cx="1487054" cy="1726461"/>
          </a:xfrm>
          <a:custGeom>
            <a:avLst/>
            <a:gdLst>
              <a:gd name="connsiteX0" fmla="*/ 743527 w 1487054"/>
              <a:gd name="connsiteY0" fmla="*/ 0 h 1726461"/>
              <a:gd name="connsiteX1" fmla="*/ 1487054 w 1487054"/>
              <a:gd name="connsiteY1" fmla="*/ 427186 h 1726461"/>
              <a:gd name="connsiteX2" fmla="*/ 1487054 w 1487054"/>
              <a:gd name="connsiteY2" fmla="*/ 1299275 h 1726461"/>
              <a:gd name="connsiteX3" fmla="*/ 743527 w 1487054"/>
              <a:gd name="connsiteY3" fmla="*/ 1726461 h 1726461"/>
              <a:gd name="connsiteX4" fmla="*/ 0 w 1487054"/>
              <a:gd name="connsiteY4" fmla="*/ 1299275 h 1726461"/>
              <a:gd name="connsiteX5" fmla="*/ 0 w 1487054"/>
              <a:gd name="connsiteY5" fmla="*/ 427186 h 1726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7054" h="1726461">
                <a:moveTo>
                  <a:pt x="743527" y="0"/>
                </a:moveTo>
                <a:lnTo>
                  <a:pt x="1487054" y="427186"/>
                </a:lnTo>
                <a:lnTo>
                  <a:pt x="1487054" y="1299275"/>
                </a:lnTo>
                <a:lnTo>
                  <a:pt x="743527" y="1726461"/>
                </a:lnTo>
                <a:lnTo>
                  <a:pt x="0" y="1299275"/>
                </a:lnTo>
                <a:lnTo>
                  <a:pt x="0" y="427186"/>
                </a:lnTo>
                <a:close/>
              </a:path>
            </a:pathLst>
          </a:custGeom>
          <a:solidFill>
            <a:srgbClr val="FF1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E3E3F30-7CFC-143A-9BCE-70EF08E4E31F}"/>
              </a:ext>
            </a:extLst>
          </p:cNvPr>
          <p:cNvSpPr/>
          <p:nvPr/>
        </p:nvSpPr>
        <p:spPr>
          <a:xfrm>
            <a:off x="618836" y="161127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8A2BE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FBF2929-95AC-5767-9129-5E2386D69404}"/>
              </a:ext>
            </a:extLst>
          </p:cNvPr>
          <p:cNvSpPr/>
          <p:nvPr/>
        </p:nvSpPr>
        <p:spPr>
          <a:xfrm>
            <a:off x="618836" y="1990426"/>
            <a:ext cx="402336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88BEBA-7FE5-BEBA-EA88-85005BE6AB88}"/>
              </a:ext>
            </a:extLst>
          </p:cNvPr>
          <p:cNvSpPr/>
          <p:nvPr/>
        </p:nvSpPr>
        <p:spPr>
          <a:xfrm>
            <a:off x="618840" y="415272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0A75A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DEC5D38-30D2-1604-B84A-FB8AB1FF1822}"/>
              </a:ext>
            </a:extLst>
          </p:cNvPr>
          <p:cNvSpPr/>
          <p:nvPr/>
        </p:nvSpPr>
        <p:spPr>
          <a:xfrm>
            <a:off x="618840" y="4531876"/>
            <a:ext cx="3383280" cy="1640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3C0BFA-FEF9-2316-97DB-03ECC5B3E0F8}"/>
              </a:ext>
            </a:extLst>
          </p:cNvPr>
          <p:cNvSpPr/>
          <p:nvPr/>
        </p:nvSpPr>
        <p:spPr>
          <a:xfrm>
            <a:off x="10121898" y="305798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FF1493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DB26ECA-92F9-C26B-BE6C-0FDE4B7901E7}"/>
              </a:ext>
            </a:extLst>
          </p:cNvPr>
          <p:cNvSpPr/>
          <p:nvPr/>
        </p:nvSpPr>
        <p:spPr>
          <a:xfrm>
            <a:off x="8201658" y="3437138"/>
            <a:ext cx="3383280" cy="1640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30" name="Graphic 66" descr="Magnifying glass">
            <a:extLst>
              <a:ext uri="{FF2B5EF4-FFF2-40B4-BE49-F238E27FC236}">
                <a16:creationId xmlns:a16="http://schemas.microsoft.com/office/drawing/2014/main" id="{5F1F23BD-C774-CA48-C33F-5C1C7E94773F}"/>
              </a:ext>
            </a:extLst>
          </p:cNvPr>
          <p:cNvSpPr/>
          <p:nvPr/>
        </p:nvSpPr>
        <p:spPr>
          <a:xfrm>
            <a:off x="5791248" y="2775572"/>
            <a:ext cx="609600" cy="609600"/>
          </a:xfrm>
          <a:custGeom>
            <a:avLst/>
            <a:gdLst>
              <a:gd name="connsiteX0" fmla="*/ 590502 w 609600"/>
              <a:gd name="connsiteY0" fmla="*/ 515064 h 609600"/>
              <a:gd name="connsiteX1" fmla="*/ 495252 w 609600"/>
              <a:gd name="connsiteY1" fmla="*/ 419814 h 609600"/>
              <a:gd name="connsiteX2" fmla="*/ 448008 w 609600"/>
              <a:gd name="connsiteY2" fmla="*/ 405336 h 609600"/>
              <a:gd name="connsiteX3" fmla="*/ 414480 w 609600"/>
              <a:gd name="connsiteY3" fmla="*/ 371808 h 609600"/>
              <a:gd name="connsiteX4" fmla="*/ 461724 w 609600"/>
              <a:gd name="connsiteY4" fmla="*/ 233124 h 609600"/>
              <a:gd name="connsiteX5" fmla="*/ 233124 w 609600"/>
              <a:gd name="connsiteY5" fmla="*/ 4524 h 609600"/>
              <a:gd name="connsiteX6" fmla="*/ 4524 w 609600"/>
              <a:gd name="connsiteY6" fmla="*/ 233124 h 609600"/>
              <a:gd name="connsiteX7" fmla="*/ 233124 w 609600"/>
              <a:gd name="connsiteY7" fmla="*/ 461724 h 609600"/>
              <a:gd name="connsiteX8" fmla="*/ 371808 w 609600"/>
              <a:gd name="connsiteY8" fmla="*/ 414480 h 609600"/>
              <a:gd name="connsiteX9" fmla="*/ 405336 w 609600"/>
              <a:gd name="connsiteY9" fmla="*/ 448008 h 609600"/>
              <a:gd name="connsiteX10" fmla="*/ 419814 w 609600"/>
              <a:gd name="connsiteY10" fmla="*/ 495252 h 609600"/>
              <a:gd name="connsiteX11" fmla="*/ 515064 w 609600"/>
              <a:gd name="connsiteY11" fmla="*/ 590502 h 609600"/>
              <a:gd name="connsiteX12" fmla="*/ 553164 w 609600"/>
              <a:gd name="connsiteY12" fmla="*/ 606504 h 609600"/>
              <a:gd name="connsiteX13" fmla="*/ 591264 w 609600"/>
              <a:gd name="connsiteY13" fmla="*/ 590502 h 609600"/>
              <a:gd name="connsiteX14" fmla="*/ 590502 w 609600"/>
              <a:gd name="connsiteY14" fmla="*/ 515064 h 609600"/>
              <a:gd name="connsiteX15" fmla="*/ 232362 w 609600"/>
              <a:gd name="connsiteY15" fmla="*/ 415242 h 609600"/>
              <a:gd name="connsiteX16" fmla="*/ 49482 w 609600"/>
              <a:gd name="connsiteY16" fmla="*/ 232362 h 609600"/>
              <a:gd name="connsiteX17" fmla="*/ 232362 w 609600"/>
              <a:gd name="connsiteY17" fmla="*/ 49482 h 609600"/>
              <a:gd name="connsiteX18" fmla="*/ 415242 w 609600"/>
              <a:gd name="connsiteY18" fmla="*/ 232362 h 609600"/>
              <a:gd name="connsiteX19" fmla="*/ 232362 w 609600"/>
              <a:gd name="connsiteY19" fmla="*/ 415242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" h="609600">
                <a:moveTo>
                  <a:pt x="590502" y="515064"/>
                </a:moveTo>
                <a:lnTo>
                  <a:pt x="495252" y="419814"/>
                </a:lnTo>
                <a:cubicBezTo>
                  <a:pt x="482298" y="406860"/>
                  <a:pt x="464772" y="402288"/>
                  <a:pt x="448008" y="405336"/>
                </a:cubicBezTo>
                <a:lnTo>
                  <a:pt x="414480" y="371808"/>
                </a:lnTo>
                <a:cubicBezTo>
                  <a:pt x="444198" y="333708"/>
                  <a:pt x="461724" y="284940"/>
                  <a:pt x="461724" y="233124"/>
                </a:cubicBezTo>
                <a:cubicBezTo>
                  <a:pt x="461724" y="107394"/>
                  <a:pt x="358854" y="4524"/>
                  <a:pt x="233124" y="4524"/>
                </a:cubicBezTo>
                <a:cubicBezTo>
                  <a:pt x="107394" y="4524"/>
                  <a:pt x="4524" y="107394"/>
                  <a:pt x="4524" y="233124"/>
                </a:cubicBezTo>
                <a:cubicBezTo>
                  <a:pt x="4524" y="358854"/>
                  <a:pt x="107394" y="461724"/>
                  <a:pt x="233124" y="461724"/>
                </a:cubicBezTo>
                <a:cubicBezTo>
                  <a:pt x="284940" y="461724"/>
                  <a:pt x="332946" y="444198"/>
                  <a:pt x="371808" y="414480"/>
                </a:cubicBezTo>
                <a:lnTo>
                  <a:pt x="405336" y="448008"/>
                </a:lnTo>
                <a:cubicBezTo>
                  <a:pt x="402288" y="464772"/>
                  <a:pt x="406860" y="482298"/>
                  <a:pt x="419814" y="495252"/>
                </a:cubicBezTo>
                <a:lnTo>
                  <a:pt x="515064" y="590502"/>
                </a:lnTo>
                <a:cubicBezTo>
                  <a:pt x="525732" y="601170"/>
                  <a:pt x="539448" y="606504"/>
                  <a:pt x="553164" y="606504"/>
                </a:cubicBezTo>
                <a:cubicBezTo>
                  <a:pt x="566880" y="606504"/>
                  <a:pt x="580596" y="601170"/>
                  <a:pt x="591264" y="590502"/>
                </a:cubicBezTo>
                <a:cubicBezTo>
                  <a:pt x="611076" y="569166"/>
                  <a:pt x="611076" y="535638"/>
                  <a:pt x="590502" y="515064"/>
                </a:cubicBezTo>
                <a:close/>
                <a:moveTo>
                  <a:pt x="232362" y="415242"/>
                </a:moveTo>
                <a:cubicBezTo>
                  <a:pt x="131778" y="415242"/>
                  <a:pt x="49482" y="332946"/>
                  <a:pt x="49482" y="232362"/>
                </a:cubicBezTo>
                <a:cubicBezTo>
                  <a:pt x="49482" y="131778"/>
                  <a:pt x="131778" y="49482"/>
                  <a:pt x="232362" y="49482"/>
                </a:cubicBezTo>
                <a:cubicBezTo>
                  <a:pt x="332946" y="49482"/>
                  <a:pt x="415242" y="131778"/>
                  <a:pt x="415242" y="232362"/>
                </a:cubicBezTo>
                <a:cubicBezTo>
                  <a:pt x="415242" y="332946"/>
                  <a:pt x="332946" y="415242"/>
                  <a:pt x="232362" y="415242"/>
                </a:cubicBezTo>
                <a:close/>
              </a:path>
            </a:pathLst>
          </a:custGeom>
          <a:solidFill>
            <a:schemeClr val="tx1"/>
          </a:solidFill>
          <a:ln w="754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31" name="Graphic 64" descr="Head with gears">
            <a:extLst>
              <a:ext uri="{FF2B5EF4-FFF2-40B4-BE49-F238E27FC236}">
                <a16:creationId xmlns:a16="http://schemas.microsoft.com/office/drawing/2014/main" id="{F808968F-0242-AB04-59AB-BE5874CC9504}"/>
              </a:ext>
            </a:extLst>
          </p:cNvPr>
          <p:cNvGrpSpPr/>
          <p:nvPr/>
        </p:nvGrpSpPr>
        <p:grpSpPr>
          <a:xfrm>
            <a:off x="4808335" y="4317073"/>
            <a:ext cx="731520" cy="731520"/>
            <a:chOff x="4808335" y="4317073"/>
            <a:chExt cx="731520" cy="731520"/>
          </a:xfrm>
          <a:solidFill>
            <a:schemeClr val="tx1"/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B5315BB-C3C1-4334-52FA-69CD024D7A7E}"/>
                </a:ext>
              </a:extLst>
            </p:cNvPr>
            <p:cNvSpPr/>
            <p:nvPr/>
          </p:nvSpPr>
          <p:spPr>
            <a:xfrm>
              <a:off x="5130709" y="4462663"/>
              <a:ext cx="68580" cy="68580"/>
            </a:xfrm>
            <a:custGeom>
              <a:avLst/>
              <a:gdLst>
                <a:gd name="connsiteX0" fmla="*/ 36528 w 68580"/>
                <a:gd name="connsiteY0" fmla="*/ 4524 h 68580"/>
                <a:gd name="connsiteX1" fmla="*/ 4524 w 68580"/>
                <a:gd name="connsiteY1" fmla="*/ 36528 h 68580"/>
                <a:gd name="connsiteX2" fmla="*/ 36528 w 68580"/>
                <a:gd name="connsiteY2" fmla="*/ 68532 h 68580"/>
                <a:gd name="connsiteX3" fmla="*/ 68532 w 68580"/>
                <a:gd name="connsiteY3" fmla="*/ 36528 h 68580"/>
                <a:gd name="connsiteX4" fmla="*/ 36528 w 68580"/>
                <a:gd name="connsiteY4" fmla="*/ 4524 h 68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" h="68580">
                  <a:moveTo>
                    <a:pt x="36528" y="4524"/>
                  </a:moveTo>
                  <a:cubicBezTo>
                    <a:pt x="19002" y="4524"/>
                    <a:pt x="4524" y="19002"/>
                    <a:pt x="4524" y="36528"/>
                  </a:cubicBezTo>
                  <a:cubicBezTo>
                    <a:pt x="4524" y="54054"/>
                    <a:pt x="19002" y="68532"/>
                    <a:pt x="36528" y="68532"/>
                  </a:cubicBezTo>
                  <a:cubicBezTo>
                    <a:pt x="54054" y="68532"/>
                    <a:pt x="68532" y="54054"/>
                    <a:pt x="68532" y="36528"/>
                  </a:cubicBezTo>
                  <a:cubicBezTo>
                    <a:pt x="68532" y="19002"/>
                    <a:pt x="54054" y="4524"/>
                    <a:pt x="36528" y="4524"/>
                  </a:cubicBez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0F883D3-8534-8379-5A9A-6142B630203D}"/>
                </a:ext>
              </a:extLst>
            </p:cNvPr>
            <p:cNvSpPr/>
            <p:nvPr/>
          </p:nvSpPr>
          <p:spPr>
            <a:xfrm>
              <a:off x="5034697" y="4617349"/>
              <a:ext cx="68580" cy="68580"/>
            </a:xfrm>
            <a:custGeom>
              <a:avLst/>
              <a:gdLst>
                <a:gd name="connsiteX0" fmla="*/ 68532 w 68580"/>
                <a:gd name="connsiteY0" fmla="*/ 36528 h 68580"/>
                <a:gd name="connsiteX1" fmla="*/ 36528 w 68580"/>
                <a:gd name="connsiteY1" fmla="*/ 68532 h 68580"/>
                <a:gd name="connsiteX2" fmla="*/ 4524 w 68580"/>
                <a:gd name="connsiteY2" fmla="*/ 36528 h 68580"/>
                <a:gd name="connsiteX3" fmla="*/ 36528 w 68580"/>
                <a:gd name="connsiteY3" fmla="*/ 4524 h 68580"/>
                <a:gd name="connsiteX4" fmla="*/ 68532 w 68580"/>
                <a:gd name="connsiteY4" fmla="*/ 36528 h 68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" h="68580">
                  <a:moveTo>
                    <a:pt x="68532" y="36528"/>
                  </a:moveTo>
                  <a:cubicBezTo>
                    <a:pt x="68532" y="54204"/>
                    <a:pt x="54204" y="68532"/>
                    <a:pt x="36528" y="68532"/>
                  </a:cubicBezTo>
                  <a:cubicBezTo>
                    <a:pt x="18853" y="68532"/>
                    <a:pt x="4524" y="54204"/>
                    <a:pt x="4524" y="36528"/>
                  </a:cubicBezTo>
                  <a:cubicBezTo>
                    <a:pt x="4524" y="18853"/>
                    <a:pt x="18853" y="4524"/>
                    <a:pt x="36528" y="4524"/>
                  </a:cubicBezTo>
                  <a:cubicBezTo>
                    <a:pt x="54204" y="4524"/>
                    <a:pt x="68532" y="18853"/>
                    <a:pt x="68532" y="36528"/>
                  </a:cubicBez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E59232B-92DF-7505-9434-469AC9C0435A}"/>
                </a:ext>
              </a:extLst>
            </p:cNvPr>
            <p:cNvSpPr/>
            <p:nvPr/>
          </p:nvSpPr>
          <p:spPr>
            <a:xfrm>
              <a:off x="4910338" y="4355221"/>
              <a:ext cx="525780" cy="617220"/>
            </a:xfrm>
            <a:custGeom>
              <a:avLst/>
              <a:gdLst>
                <a:gd name="connsiteX0" fmla="*/ 347577 w 525780"/>
                <a:gd name="connsiteY0" fmla="*/ 154638 h 617220"/>
                <a:gd name="connsiteX1" fmla="*/ 328527 w 525780"/>
                <a:gd name="connsiteY1" fmla="*/ 163782 h 617220"/>
                <a:gd name="connsiteX2" fmla="*/ 320907 w 525780"/>
                <a:gd name="connsiteY2" fmla="*/ 180546 h 617220"/>
                <a:gd name="connsiteX3" fmla="*/ 327765 w 525780"/>
                <a:gd name="connsiteY3" fmla="*/ 200358 h 617220"/>
                <a:gd name="connsiteX4" fmla="*/ 312525 w 525780"/>
                <a:gd name="connsiteY4" fmla="*/ 215598 h 617220"/>
                <a:gd name="connsiteX5" fmla="*/ 292713 w 525780"/>
                <a:gd name="connsiteY5" fmla="*/ 208740 h 617220"/>
                <a:gd name="connsiteX6" fmla="*/ 275949 w 525780"/>
                <a:gd name="connsiteY6" fmla="*/ 215598 h 617220"/>
                <a:gd name="connsiteX7" fmla="*/ 266805 w 525780"/>
                <a:gd name="connsiteY7" fmla="*/ 233886 h 617220"/>
                <a:gd name="connsiteX8" fmla="*/ 245469 w 525780"/>
                <a:gd name="connsiteY8" fmla="*/ 233886 h 617220"/>
                <a:gd name="connsiteX9" fmla="*/ 236325 w 525780"/>
                <a:gd name="connsiteY9" fmla="*/ 214836 h 617220"/>
                <a:gd name="connsiteX10" fmla="*/ 219561 w 525780"/>
                <a:gd name="connsiteY10" fmla="*/ 207978 h 617220"/>
                <a:gd name="connsiteX11" fmla="*/ 199749 w 525780"/>
                <a:gd name="connsiteY11" fmla="*/ 214836 h 617220"/>
                <a:gd name="connsiteX12" fmla="*/ 184509 w 525780"/>
                <a:gd name="connsiteY12" fmla="*/ 199596 h 617220"/>
                <a:gd name="connsiteX13" fmla="*/ 191367 w 525780"/>
                <a:gd name="connsiteY13" fmla="*/ 179784 h 617220"/>
                <a:gd name="connsiteX14" fmla="*/ 184509 w 525780"/>
                <a:gd name="connsiteY14" fmla="*/ 163020 h 617220"/>
                <a:gd name="connsiteX15" fmla="*/ 165459 w 525780"/>
                <a:gd name="connsiteY15" fmla="*/ 153876 h 617220"/>
                <a:gd name="connsiteX16" fmla="*/ 165459 w 525780"/>
                <a:gd name="connsiteY16" fmla="*/ 132540 h 617220"/>
                <a:gd name="connsiteX17" fmla="*/ 184509 w 525780"/>
                <a:gd name="connsiteY17" fmla="*/ 123396 h 617220"/>
                <a:gd name="connsiteX18" fmla="*/ 191367 w 525780"/>
                <a:gd name="connsiteY18" fmla="*/ 106632 h 617220"/>
                <a:gd name="connsiteX19" fmla="*/ 185271 w 525780"/>
                <a:gd name="connsiteY19" fmla="*/ 86820 h 617220"/>
                <a:gd name="connsiteX20" fmla="*/ 200511 w 525780"/>
                <a:gd name="connsiteY20" fmla="*/ 71580 h 617220"/>
                <a:gd name="connsiteX21" fmla="*/ 220323 w 525780"/>
                <a:gd name="connsiteY21" fmla="*/ 78438 h 617220"/>
                <a:gd name="connsiteX22" fmla="*/ 237087 w 525780"/>
                <a:gd name="connsiteY22" fmla="*/ 71580 h 617220"/>
                <a:gd name="connsiteX23" fmla="*/ 246231 w 525780"/>
                <a:gd name="connsiteY23" fmla="*/ 52530 h 617220"/>
                <a:gd name="connsiteX24" fmla="*/ 267567 w 525780"/>
                <a:gd name="connsiteY24" fmla="*/ 52530 h 617220"/>
                <a:gd name="connsiteX25" fmla="*/ 276711 w 525780"/>
                <a:gd name="connsiteY25" fmla="*/ 70818 h 617220"/>
                <a:gd name="connsiteX26" fmla="*/ 293475 w 525780"/>
                <a:gd name="connsiteY26" fmla="*/ 77676 h 617220"/>
                <a:gd name="connsiteX27" fmla="*/ 313287 w 525780"/>
                <a:gd name="connsiteY27" fmla="*/ 70818 h 617220"/>
                <a:gd name="connsiteX28" fmla="*/ 328527 w 525780"/>
                <a:gd name="connsiteY28" fmla="*/ 86058 h 617220"/>
                <a:gd name="connsiteX29" fmla="*/ 321669 w 525780"/>
                <a:gd name="connsiteY29" fmla="*/ 105870 h 617220"/>
                <a:gd name="connsiteX30" fmla="*/ 328527 w 525780"/>
                <a:gd name="connsiteY30" fmla="*/ 122634 h 617220"/>
                <a:gd name="connsiteX31" fmla="*/ 347577 w 525780"/>
                <a:gd name="connsiteY31" fmla="*/ 131778 h 617220"/>
                <a:gd name="connsiteX32" fmla="*/ 347577 w 525780"/>
                <a:gd name="connsiteY32" fmla="*/ 154638 h 617220"/>
                <a:gd name="connsiteX33" fmla="*/ 251565 w 525780"/>
                <a:gd name="connsiteY33" fmla="*/ 309324 h 617220"/>
                <a:gd name="connsiteX34" fmla="*/ 232515 w 525780"/>
                <a:gd name="connsiteY34" fmla="*/ 318468 h 617220"/>
                <a:gd name="connsiteX35" fmla="*/ 225657 w 525780"/>
                <a:gd name="connsiteY35" fmla="*/ 335232 h 617220"/>
                <a:gd name="connsiteX36" fmla="*/ 231753 w 525780"/>
                <a:gd name="connsiteY36" fmla="*/ 355044 h 617220"/>
                <a:gd name="connsiteX37" fmla="*/ 216513 w 525780"/>
                <a:gd name="connsiteY37" fmla="*/ 370284 h 617220"/>
                <a:gd name="connsiteX38" fmla="*/ 196701 w 525780"/>
                <a:gd name="connsiteY38" fmla="*/ 363426 h 617220"/>
                <a:gd name="connsiteX39" fmla="*/ 179937 w 525780"/>
                <a:gd name="connsiteY39" fmla="*/ 370284 h 617220"/>
                <a:gd name="connsiteX40" fmla="*/ 171555 w 525780"/>
                <a:gd name="connsiteY40" fmla="*/ 388572 h 617220"/>
                <a:gd name="connsiteX41" fmla="*/ 150219 w 525780"/>
                <a:gd name="connsiteY41" fmla="*/ 388572 h 617220"/>
                <a:gd name="connsiteX42" fmla="*/ 141075 w 525780"/>
                <a:gd name="connsiteY42" fmla="*/ 369522 h 617220"/>
                <a:gd name="connsiteX43" fmla="*/ 124311 w 525780"/>
                <a:gd name="connsiteY43" fmla="*/ 362664 h 617220"/>
                <a:gd name="connsiteX44" fmla="*/ 104499 w 525780"/>
                <a:gd name="connsiteY44" fmla="*/ 368760 h 617220"/>
                <a:gd name="connsiteX45" fmla="*/ 89259 w 525780"/>
                <a:gd name="connsiteY45" fmla="*/ 353520 h 617220"/>
                <a:gd name="connsiteX46" fmla="*/ 96117 w 525780"/>
                <a:gd name="connsiteY46" fmla="*/ 333708 h 617220"/>
                <a:gd name="connsiteX47" fmla="*/ 89259 w 525780"/>
                <a:gd name="connsiteY47" fmla="*/ 316944 h 617220"/>
                <a:gd name="connsiteX48" fmla="*/ 70209 w 525780"/>
                <a:gd name="connsiteY48" fmla="*/ 307800 h 617220"/>
                <a:gd name="connsiteX49" fmla="*/ 70209 w 525780"/>
                <a:gd name="connsiteY49" fmla="*/ 286464 h 617220"/>
                <a:gd name="connsiteX50" fmla="*/ 89259 w 525780"/>
                <a:gd name="connsiteY50" fmla="*/ 277320 h 617220"/>
                <a:gd name="connsiteX51" fmla="*/ 96117 w 525780"/>
                <a:gd name="connsiteY51" fmla="*/ 260556 h 617220"/>
                <a:gd name="connsiteX52" fmla="*/ 89259 w 525780"/>
                <a:gd name="connsiteY52" fmla="*/ 240744 h 617220"/>
                <a:gd name="connsiteX53" fmla="*/ 104499 w 525780"/>
                <a:gd name="connsiteY53" fmla="*/ 225504 h 617220"/>
                <a:gd name="connsiteX54" fmla="*/ 124311 w 525780"/>
                <a:gd name="connsiteY54" fmla="*/ 232362 h 617220"/>
                <a:gd name="connsiteX55" fmla="*/ 141075 w 525780"/>
                <a:gd name="connsiteY55" fmla="*/ 225504 h 617220"/>
                <a:gd name="connsiteX56" fmla="*/ 150219 w 525780"/>
                <a:gd name="connsiteY56" fmla="*/ 206454 h 617220"/>
                <a:gd name="connsiteX57" fmla="*/ 172317 w 525780"/>
                <a:gd name="connsiteY57" fmla="*/ 206454 h 617220"/>
                <a:gd name="connsiteX58" fmla="*/ 181461 w 525780"/>
                <a:gd name="connsiteY58" fmla="*/ 225504 h 617220"/>
                <a:gd name="connsiteX59" fmla="*/ 198225 w 525780"/>
                <a:gd name="connsiteY59" fmla="*/ 232362 h 617220"/>
                <a:gd name="connsiteX60" fmla="*/ 218037 w 525780"/>
                <a:gd name="connsiteY60" fmla="*/ 225504 h 617220"/>
                <a:gd name="connsiteX61" fmla="*/ 233277 w 525780"/>
                <a:gd name="connsiteY61" fmla="*/ 240744 h 617220"/>
                <a:gd name="connsiteX62" fmla="*/ 226419 w 525780"/>
                <a:gd name="connsiteY62" fmla="*/ 260556 h 617220"/>
                <a:gd name="connsiteX63" fmla="*/ 233277 w 525780"/>
                <a:gd name="connsiteY63" fmla="*/ 277320 h 617220"/>
                <a:gd name="connsiteX64" fmla="*/ 252327 w 525780"/>
                <a:gd name="connsiteY64" fmla="*/ 286464 h 617220"/>
                <a:gd name="connsiteX65" fmla="*/ 251565 w 525780"/>
                <a:gd name="connsiteY65" fmla="*/ 309324 h 617220"/>
                <a:gd name="connsiteX66" fmla="*/ 251565 w 525780"/>
                <a:gd name="connsiteY66" fmla="*/ 309324 h 617220"/>
                <a:gd name="connsiteX67" fmla="*/ 515217 w 525780"/>
                <a:gd name="connsiteY67" fmla="*/ 337518 h 617220"/>
                <a:gd name="connsiteX68" fmla="*/ 462639 w 525780"/>
                <a:gd name="connsiteY68" fmla="*/ 246078 h 617220"/>
                <a:gd name="connsiteX69" fmla="*/ 462639 w 525780"/>
                <a:gd name="connsiteY69" fmla="*/ 242268 h 617220"/>
                <a:gd name="connsiteX70" fmla="*/ 350625 w 525780"/>
                <a:gd name="connsiteY70" fmla="*/ 36528 h 617220"/>
                <a:gd name="connsiteX71" fmla="*/ 116691 w 525780"/>
                <a:gd name="connsiteY71" fmla="*/ 36528 h 617220"/>
                <a:gd name="connsiteX72" fmla="*/ 4677 w 525780"/>
                <a:gd name="connsiteY72" fmla="*/ 242268 h 617220"/>
                <a:gd name="connsiteX73" fmla="*/ 94593 w 525780"/>
                <a:gd name="connsiteY73" fmla="*/ 426672 h 617220"/>
                <a:gd name="connsiteX74" fmla="*/ 94593 w 525780"/>
                <a:gd name="connsiteY74" fmla="*/ 619458 h 617220"/>
                <a:gd name="connsiteX75" fmla="*/ 335385 w 525780"/>
                <a:gd name="connsiteY75" fmla="*/ 619458 h 617220"/>
                <a:gd name="connsiteX76" fmla="*/ 335385 w 525780"/>
                <a:gd name="connsiteY76" fmla="*/ 528018 h 617220"/>
                <a:gd name="connsiteX77" fmla="*/ 372723 w 525780"/>
                <a:gd name="connsiteY77" fmla="*/ 528018 h 617220"/>
                <a:gd name="connsiteX78" fmla="*/ 436731 w 525780"/>
                <a:gd name="connsiteY78" fmla="*/ 501348 h 617220"/>
                <a:gd name="connsiteX79" fmla="*/ 462639 w 525780"/>
                <a:gd name="connsiteY79" fmla="*/ 436578 h 617220"/>
                <a:gd name="connsiteX80" fmla="*/ 462639 w 525780"/>
                <a:gd name="connsiteY80" fmla="*/ 390858 h 617220"/>
                <a:gd name="connsiteX81" fmla="*/ 496167 w 525780"/>
                <a:gd name="connsiteY81" fmla="*/ 390858 h 617220"/>
                <a:gd name="connsiteX82" fmla="*/ 515217 w 525780"/>
                <a:gd name="connsiteY82" fmla="*/ 337518 h 61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525780" h="617220">
                  <a:moveTo>
                    <a:pt x="347577" y="154638"/>
                  </a:moveTo>
                  <a:lnTo>
                    <a:pt x="328527" y="163782"/>
                  </a:lnTo>
                  <a:cubicBezTo>
                    <a:pt x="327003" y="169878"/>
                    <a:pt x="323955" y="175212"/>
                    <a:pt x="320907" y="180546"/>
                  </a:cubicBezTo>
                  <a:lnTo>
                    <a:pt x="327765" y="200358"/>
                  </a:lnTo>
                  <a:lnTo>
                    <a:pt x="312525" y="215598"/>
                  </a:lnTo>
                  <a:lnTo>
                    <a:pt x="292713" y="208740"/>
                  </a:lnTo>
                  <a:cubicBezTo>
                    <a:pt x="287379" y="211788"/>
                    <a:pt x="282045" y="214074"/>
                    <a:pt x="275949" y="215598"/>
                  </a:cubicBezTo>
                  <a:lnTo>
                    <a:pt x="266805" y="233886"/>
                  </a:lnTo>
                  <a:lnTo>
                    <a:pt x="245469" y="233886"/>
                  </a:lnTo>
                  <a:lnTo>
                    <a:pt x="236325" y="214836"/>
                  </a:lnTo>
                  <a:cubicBezTo>
                    <a:pt x="230229" y="213312"/>
                    <a:pt x="224895" y="211026"/>
                    <a:pt x="219561" y="207978"/>
                  </a:cubicBezTo>
                  <a:lnTo>
                    <a:pt x="199749" y="214836"/>
                  </a:lnTo>
                  <a:lnTo>
                    <a:pt x="184509" y="199596"/>
                  </a:lnTo>
                  <a:lnTo>
                    <a:pt x="191367" y="179784"/>
                  </a:lnTo>
                  <a:cubicBezTo>
                    <a:pt x="188319" y="174450"/>
                    <a:pt x="186033" y="169116"/>
                    <a:pt x="184509" y="163020"/>
                  </a:cubicBezTo>
                  <a:lnTo>
                    <a:pt x="165459" y="153876"/>
                  </a:lnTo>
                  <a:lnTo>
                    <a:pt x="165459" y="132540"/>
                  </a:lnTo>
                  <a:lnTo>
                    <a:pt x="184509" y="123396"/>
                  </a:lnTo>
                  <a:cubicBezTo>
                    <a:pt x="186033" y="117300"/>
                    <a:pt x="188319" y="111966"/>
                    <a:pt x="191367" y="106632"/>
                  </a:cubicBezTo>
                  <a:lnTo>
                    <a:pt x="185271" y="86820"/>
                  </a:lnTo>
                  <a:lnTo>
                    <a:pt x="200511" y="71580"/>
                  </a:lnTo>
                  <a:lnTo>
                    <a:pt x="220323" y="78438"/>
                  </a:lnTo>
                  <a:cubicBezTo>
                    <a:pt x="225657" y="75390"/>
                    <a:pt x="230991" y="73104"/>
                    <a:pt x="237087" y="71580"/>
                  </a:cubicBezTo>
                  <a:lnTo>
                    <a:pt x="246231" y="52530"/>
                  </a:lnTo>
                  <a:lnTo>
                    <a:pt x="267567" y="52530"/>
                  </a:lnTo>
                  <a:lnTo>
                    <a:pt x="276711" y="70818"/>
                  </a:lnTo>
                  <a:cubicBezTo>
                    <a:pt x="282807" y="72342"/>
                    <a:pt x="288141" y="74628"/>
                    <a:pt x="293475" y="77676"/>
                  </a:cubicBezTo>
                  <a:lnTo>
                    <a:pt x="313287" y="70818"/>
                  </a:lnTo>
                  <a:lnTo>
                    <a:pt x="328527" y="86058"/>
                  </a:lnTo>
                  <a:lnTo>
                    <a:pt x="321669" y="105870"/>
                  </a:lnTo>
                  <a:cubicBezTo>
                    <a:pt x="324717" y="111204"/>
                    <a:pt x="327003" y="116538"/>
                    <a:pt x="328527" y="122634"/>
                  </a:cubicBezTo>
                  <a:lnTo>
                    <a:pt x="347577" y="131778"/>
                  </a:lnTo>
                  <a:lnTo>
                    <a:pt x="347577" y="154638"/>
                  </a:lnTo>
                  <a:close/>
                  <a:moveTo>
                    <a:pt x="251565" y="309324"/>
                  </a:moveTo>
                  <a:lnTo>
                    <a:pt x="232515" y="318468"/>
                  </a:lnTo>
                  <a:cubicBezTo>
                    <a:pt x="230991" y="324564"/>
                    <a:pt x="228705" y="329898"/>
                    <a:pt x="225657" y="335232"/>
                  </a:cubicBezTo>
                  <a:lnTo>
                    <a:pt x="231753" y="355044"/>
                  </a:lnTo>
                  <a:lnTo>
                    <a:pt x="216513" y="370284"/>
                  </a:lnTo>
                  <a:lnTo>
                    <a:pt x="196701" y="363426"/>
                  </a:lnTo>
                  <a:cubicBezTo>
                    <a:pt x="191367" y="366474"/>
                    <a:pt x="186033" y="368760"/>
                    <a:pt x="179937" y="370284"/>
                  </a:cubicBezTo>
                  <a:lnTo>
                    <a:pt x="171555" y="388572"/>
                  </a:lnTo>
                  <a:lnTo>
                    <a:pt x="150219" y="388572"/>
                  </a:lnTo>
                  <a:lnTo>
                    <a:pt x="141075" y="369522"/>
                  </a:lnTo>
                  <a:cubicBezTo>
                    <a:pt x="134979" y="367998"/>
                    <a:pt x="129645" y="365712"/>
                    <a:pt x="124311" y="362664"/>
                  </a:cubicBezTo>
                  <a:lnTo>
                    <a:pt x="104499" y="368760"/>
                  </a:lnTo>
                  <a:lnTo>
                    <a:pt x="89259" y="353520"/>
                  </a:lnTo>
                  <a:lnTo>
                    <a:pt x="96117" y="333708"/>
                  </a:lnTo>
                  <a:cubicBezTo>
                    <a:pt x="93069" y="328374"/>
                    <a:pt x="90783" y="323040"/>
                    <a:pt x="89259" y="316944"/>
                  </a:cubicBezTo>
                  <a:lnTo>
                    <a:pt x="70209" y="307800"/>
                  </a:lnTo>
                  <a:lnTo>
                    <a:pt x="70209" y="286464"/>
                  </a:lnTo>
                  <a:lnTo>
                    <a:pt x="89259" y="277320"/>
                  </a:lnTo>
                  <a:cubicBezTo>
                    <a:pt x="90783" y="271224"/>
                    <a:pt x="93069" y="265890"/>
                    <a:pt x="96117" y="260556"/>
                  </a:cubicBezTo>
                  <a:lnTo>
                    <a:pt x="89259" y="240744"/>
                  </a:lnTo>
                  <a:lnTo>
                    <a:pt x="104499" y="225504"/>
                  </a:lnTo>
                  <a:lnTo>
                    <a:pt x="124311" y="232362"/>
                  </a:lnTo>
                  <a:cubicBezTo>
                    <a:pt x="129645" y="229314"/>
                    <a:pt x="134979" y="227028"/>
                    <a:pt x="141075" y="225504"/>
                  </a:cubicBezTo>
                  <a:lnTo>
                    <a:pt x="150219" y="206454"/>
                  </a:lnTo>
                  <a:lnTo>
                    <a:pt x="172317" y="206454"/>
                  </a:lnTo>
                  <a:lnTo>
                    <a:pt x="181461" y="225504"/>
                  </a:lnTo>
                  <a:cubicBezTo>
                    <a:pt x="187557" y="227028"/>
                    <a:pt x="192891" y="229314"/>
                    <a:pt x="198225" y="232362"/>
                  </a:cubicBezTo>
                  <a:lnTo>
                    <a:pt x="218037" y="225504"/>
                  </a:lnTo>
                  <a:lnTo>
                    <a:pt x="233277" y="240744"/>
                  </a:lnTo>
                  <a:lnTo>
                    <a:pt x="226419" y="260556"/>
                  </a:lnTo>
                  <a:cubicBezTo>
                    <a:pt x="229467" y="265890"/>
                    <a:pt x="231753" y="271224"/>
                    <a:pt x="233277" y="277320"/>
                  </a:cubicBezTo>
                  <a:lnTo>
                    <a:pt x="252327" y="286464"/>
                  </a:lnTo>
                  <a:lnTo>
                    <a:pt x="251565" y="309324"/>
                  </a:lnTo>
                  <a:lnTo>
                    <a:pt x="251565" y="309324"/>
                  </a:lnTo>
                  <a:close/>
                  <a:moveTo>
                    <a:pt x="515217" y="337518"/>
                  </a:moveTo>
                  <a:lnTo>
                    <a:pt x="462639" y="246078"/>
                  </a:lnTo>
                  <a:lnTo>
                    <a:pt x="462639" y="242268"/>
                  </a:lnTo>
                  <a:cubicBezTo>
                    <a:pt x="465687" y="158448"/>
                    <a:pt x="423015" y="79962"/>
                    <a:pt x="350625" y="36528"/>
                  </a:cubicBezTo>
                  <a:cubicBezTo>
                    <a:pt x="278235" y="-6144"/>
                    <a:pt x="189081" y="-6144"/>
                    <a:pt x="116691" y="36528"/>
                  </a:cubicBezTo>
                  <a:cubicBezTo>
                    <a:pt x="44301" y="79200"/>
                    <a:pt x="1629" y="158448"/>
                    <a:pt x="4677" y="242268"/>
                  </a:cubicBezTo>
                  <a:cubicBezTo>
                    <a:pt x="4677" y="314658"/>
                    <a:pt x="37443" y="382476"/>
                    <a:pt x="94593" y="426672"/>
                  </a:cubicBezTo>
                  <a:lnTo>
                    <a:pt x="94593" y="619458"/>
                  </a:lnTo>
                  <a:lnTo>
                    <a:pt x="335385" y="619458"/>
                  </a:lnTo>
                  <a:lnTo>
                    <a:pt x="335385" y="528018"/>
                  </a:lnTo>
                  <a:lnTo>
                    <a:pt x="372723" y="528018"/>
                  </a:lnTo>
                  <a:cubicBezTo>
                    <a:pt x="397107" y="528018"/>
                    <a:pt x="419967" y="518112"/>
                    <a:pt x="436731" y="501348"/>
                  </a:cubicBezTo>
                  <a:cubicBezTo>
                    <a:pt x="453495" y="483822"/>
                    <a:pt x="462639" y="460962"/>
                    <a:pt x="462639" y="436578"/>
                  </a:cubicBezTo>
                  <a:lnTo>
                    <a:pt x="462639" y="390858"/>
                  </a:lnTo>
                  <a:lnTo>
                    <a:pt x="496167" y="390858"/>
                  </a:lnTo>
                  <a:cubicBezTo>
                    <a:pt x="515979" y="388572"/>
                    <a:pt x="533505" y="365712"/>
                    <a:pt x="515217" y="337518"/>
                  </a:cubicBez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35" name="Graphic 62" descr="Laptop">
            <a:extLst>
              <a:ext uri="{FF2B5EF4-FFF2-40B4-BE49-F238E27FC236}">
                <a16:creationId xmlns:a16="http://schemas.microsoft.com/office/drawing/2014/main" id="{6C0545C9-5EBE-9830-A9FD-4A6B9C7FD142}"/>
              </a:ext>
            </a:extLst>
          </p:cNvPr>
          <p:cNvGrpSpPr/>
          <p:nvPr/>
        </p:nvGrpSpPr>
        <p:grpSpPr>
          <a:xfrm>
            <a:off x="6652146" y="4317073"/>
            <a:ext cx="731520" cy="731520"/>
            <a:chOff x="6652146" y="4317073"/>
            <a:chExt cx="731520" cy="731520"/>
          </a:xfrm>
          <a:solidFill>
            <a:schemeClr val="tx1"/>
          </a:solidFill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4BB4C04-4AD0-111F-1FE4-A7071310DF83}"/>
                </a:ext>
              </a:extLst>
            </p:cNvPr>
            <p:cNvSpPr/>
            <p:nvPr/>
          </p:nvSpPr>
          <p:spPr>
            <a:xfrm>
              <a:off x="6754302" y="4464949"/>
              <a:ext cx="525780" cy="358140"/>
            </a:xfrm>
            <a:custGeom>
              <a:avLst/>
              <a:gdLst>
                <a:gd name="connsiteX0" fmla="*/ 476964 w 525780"/>
                <a:gd name="connsiteY0" fmla="*/ 309324 h 358140"/>
                <a:gd name="connsiteX1" fmla="*/ 50244 w 525780"/>
                <a:gd name="connsiteY1" fmla="*/ 309324 h 358140"/>
                <a:gd name="connsiteX2" fmla="*/ 50244 w 525780"/>
                <a:gd name="connsiteY2" fmla="*/ 50244 h 358140"/>
                <a:gd name="connsiteX3" fmla="*/ 476964 w 525780"/>
                <a:gd name="connsiteY3" fmla="*/ 50244 h 358140"/>
                <a:gd name="connsiteX4" fmla="*/ 476964 w 525780"/>
                <a:gd name="connsiteY4" fmla="*/ 309324 h 358140"/>
                <a:gd name="connsiteX5" fmla="*/ 522684 w 525780"/>
                <a:gd name="connsiteY5" fmla="*/ 35004 h 358140"/>
                <a:gd name="connsiteX6" fmla="*/ 492204 w 525780"/>
                <a:gd name="connsiteY6" fmla="*/ 4524 h 358140"/>
                <a:gd name="connsiteX7" fmla="*/ 35004 w 525780"/>
                <a:gd name="connsiteY7" fmla="*/ 4524 h 358140"/>
                <a:gd name="connsiteX8" fmla="*/ 4524 w 525780"/>
                <a:gd name="connsiteY8" fmla="*/ 35004 h 358140"/>
                <a:gd name="connsiteX9" fmla="*/ 4524 w 525780"/>
                <a:gd name="connsiteY9" fmla="*/ 355044 h 358140"/>
                <a:gd name="connsiteX10" fmla="*/ 522684 w 525780"/>
                <a:gd name="connsiteY10" fmla="*/ 355044 h 358140"/>
                <a:gd name="connsiteX11" fmla="*/ 522684 w 525780"/>
                <a:gd name="connsiteY11" fmla="*/ 35004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5780" h="358140">
                  <a:moveTo>
                    <a:pt x="476964" y="309324"/>
                  </a:moveTo>
                  <a:lnTo>
                    <a:pt x="50244" y="309324"/>
                  </a:lnTo>
                  <a:lnTo>
                    <a:pt x="50244" y="50244"/>
                  </a:lnTo>
                  <a:lnTo>
                    <a:pt x="476964" y="50244"/>
                  </a:lnTo>
                  <a:lnTo>
                    <a:pt x="476964" y="309324"/>
                  </a:lnTo>
                  <a:close/>
                  <a:moveTo>
                    <a:pt x="522684" y="35004"/>
                  </a:moveTo>
                  <a:cubicBezTo>
                    <a:pt x="522684" y="18240"/>
                    <a:pt x="508968" y="4524"/>
                    <a:pt x="492204" y="4524"/>
                  </a:cubicBezTo>
                  <a:lnTo>
                    <a:pt x="35004" y="4524"/>
                  </a:lnTo>
                  <a:cubicBezTo>
                    <a:pt x="18240" y="4524"/>
                    <a:pt x="4524" y="18240"/>
                    <a:pt x="4524" y="35004"/>
                  </a:cubicBezTo>
                  <a:lnTo>
                    <a:pt x="4524" y="355044"/>
                  </a:lnTo>
                  <a:lnTo>
                    <a:pt x="522684" y="355044"/>
                  </a:lnTo>
                  <a:lnTo>
                    <a:pt x="522684" y="35004"/>
                  </a:ln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8898329-8800-CBB8-923A-0783969F2B28}"/>
                </a:ext>
              </a:extLst>
            </p:cNvPr>
            <p:cNvSpPr/>
            <p:nvPr/>
          </p:nvSpPr>
          <p:spPr>
            <a:xfrm>
              <a:off x="6662862" y="4845949"/>
              <a:ext cx="708660" cy="53340"/>
            </a:xfrm>
            <a:custGeom>
              <a:avLst/>
              <a:gdLst>
                <a:gd name="connsiteX0" fmla="*/ 400764 w 708660"/>
                <a:gd name="connsiteY0" fmla="*/ 4524 h 53340"/>
                <a:gd name="connsiteX1" fmla="*/ 400764 w 708660"/>
                <a:gd name="connsiteY1" fmla="*/ 12144 h 53340"/>
                <a:gd name="connsiteX2" fmla="*/ 393144 w 708660"/>
                <a:gd name="connsiteY2" fmla="*/ 19764 h 53340"/>
                <a:gd name="connsiteX3" fmla="*/ 316944 w 708660"/>
                <a:gd name="connsiteY3" fmla="*/ 19764 h 53340"/>
                <a:gd name="connsiteX4" fmla="*/ 309324 w 708660"/>
                <a:gd name="connsiteY4" fmla="*/ 12144 h 53340"/>
                <a:gd name="connsiteX5" fmla="*/ 309324 w 708660"/>
                <a:gd name="connsiteY5" fmla="*/ 4524 h 53340"/>
                <a:gd name="connsiteX6" fmla="*/ 4524 w 708660"/>
                <a:gd name="connsiteY6" fmla="*/ 4524 h 53340"/>
                <a:gd name="connsiteX7" fmla="*/ 4524 w 708660"/>
                <a:gd name="connsiteY7" fmla="*/ 19764 h 53340"/>
                <a:gd name="connsiteX8" fmla="*/ 35004 w 708660"/>
                <a:gd name="connsiteY8" fmla="*/ 50244 h 53340"/>
                <a:gd name="connsiteX9" fmla="*/ 675084 w 708660"/>
                <a:gd name="connsiteY9" fmla="*/ 50244 h 53340"/>
                <a:gd name="connsiteX10" fmla="*/ 705564 w 708660"/>
                <a:gd name="connsiteY10" fmla="*/ 19764 h 53340"/>
                <a:gd name="connsiteX11" fmla="*/ 705564 w 708660"/>
                <a:gd name="connsiteY11" fmla="*/ 4524 h 53340"/>
                <a:gd name="connsiteX12" fmla="*/ 400764 w 708660"/>
                <a:gd name="connsiteY12" fmla="*/ 4524 h 53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8660" h="53340">
                  <a:moveTo>
                    <a:pt x="400764" y="4524"/>
                  </a:moveTo>
                  <a:lnTo>
                    <a:pt x="400764" y="12144"/>
                  </a:lnTo>
                  <a:cubicBezTo>
                    <a:pt x="400764" y="16716"/>
                    <a:pt x="397716" y="19764"/>
                    <a:pt x="393144" y="19764"/>
                  </a:cubicBezTo>
                  <a:lnTo>
                    <a:pt x="316944" y="19764"/>
                  </a:lnTo>
                  <a:cubicBezTo>
                    <a:pt x="312372" y="19764"/>
                    <a:pt x="309324" y="16716"/>
                    <a:pt x="309324" y="12144"/>
                  </a:cubicBezTo>
                  <a:lnTo>
                    <a:pt x="309324" y="4524"/>
                  </a:lnTo>
                  <a:lnTo>
                    <a:pt x="4524" y="4524"/>
                  </a:lnTo>
                  <a:lnTo>
                    <a:pt x="4524" y="19764"/>
                  </a:lnTo>
                  <a:cubicBezTo>
                    <a:pt x="4524" y="36528"/>
                    <a:pt x="18240" y="50244"/>
                    <a:pt x="35004" y="50244"/>
                  </a:cubicBezTo>
                  <a:lnTo>
                    <a:pt x="675084" y="50244"/>
                  </a:lnTo>
                  <a:cubicBezTo>
                    <a:pt x="691848" y="50244"/>
                    <a:pt x="705564" y="36528"/>
                    <a:pt x="705564" y="19764"/>
                  </a:cubicBezTo>
                  <a:lnTo>
                    <a:pt x="705564" y="4524"/>
                  </a:lnTo>
                  <a:lnTo>
                    <a:pt x="400764" y="4524"/>
                  </a:ln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525226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hlinkClick r:id="rId2"/>
              </a:rPr>
              <a:t>www.SlidesBoard.com</a:t>
            </a:r>
            <a:endParaRPr lang="en-US" sz="2400" spc="5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4038600" y="5480374"/>
            <a:ext cx="411480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194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131</cp:revision>
  <dcterms:created xsi:type="dcterms:W3CDTF">2022-03-04T06:43:57Z</dcterms:created>
  <dcterms:modified xsi:type="dcterms:W3CDTF">2024-09-02T05:50:32Z</dcterms:modified>
</cp:coreProperties>
</file>