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1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43AB"/>
    <a:srgbClr val="CBB617"/>
    <a:srgbClr val="33AAAA"/>
    <a:srgbClr val="178512"/>
    <a:srgbClr val="D65225"/>
    <a:srgbClr val="FF770A"/>
    <a:srgbClr val="25BCC0"/>
    <a:srgbClr val="F87F06"/>
    <a:srgbClr val="E94343"/>
    <a:srgbClr val="E6C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1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672840" y="694161"/>
            <a:ext cx="48463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TEAMWORK INFOGRAPHIC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7DE02BC-A291-0CCC-78CB-C381621A4ED3}"/>
              </a:ext>
            </a:extLst>
          </p:cNvPr>
          <p:cNvGrpSpPr/>
          <p:nvPr/>
        </p:nvGrpSpPr>
        <p:grpSpPr>
          <a:xfrm>
            <a:off x="1353257" y="2323811"/>
            <a:ext cx="3999795" cy="3326607"/>
            <a:chOff x="1353257" y="2323811"/>
            <a:chExt cx="3999795" cy="3326607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233116C-F7B2-4595-82D4-02DF09C2B7A1}"/>
                </a:ext>
              </a:extLst>
            </p:cNvPr>
            <p:cNvSpPr/>
            <p:nvPr/>
          </p:nvSpPr>
          <p:spPr>
            <a:xfrm>
              <a:off x="1395415" y="3121531"/>
              <a:ext cx="3957637" cy="2528887"/>
            </a:xfrm>
            <a:custGeom>
              <a:avLst/>
              <a:gdLst>
                <a:gd name="connsiteX0" fmla="*/ 3195637 w 3957637"/>
                <a:gd name="connsiteY0" fmla="*/ 0 h 2528887"/>
                <a:gd name="connsiteX1" fmla="*/ 3957637 w 3957637"/>
                <a:gd name="connsiteY1" fmla="*/ 0 h 2528887"/>
                <a:gd name="connsiteX2" fmla="*/ 3957637 w 3957637"/>
                <a:gd name="connsiteY2" fmla="*/ 762000 h 2528887"/>
                <a:gd name="connsiteX3" fmla="*/ 3676650 w 3957637"/>
                <a:gd name="connsiteY3" fmla="*/ 481012 h 2528887"/>
                <a:gd name="connsiteX4" fmla="*/ 3195637 w 3957637"/>
                <a:gd name="connsiteY4" fmla="*/ 962025 h 2528887"/>
                <a:gd name="connsiteX5" fmla="*/ 2195512 w 3957637"/>
                <a:gd name="connsiteY5" fmla="*/ 1962150 h 2528887"/>
                <a:gd name="connsiteX6" fmla="*/ 1481137 w 3957637"/>
                <a:gd name="connsiteY6" fmla="*/ 1247775 h 2528887"/>
                <a:gd name="connsiteX7" fmla="*/ 200025 w 3957637"/>
                <a:gd name="connsiteY7" fmla="*/ 2528887 h 2528887"/>
                <a:gd name="connsiteX8" fmla="*/ 0 w 3957637"/>
                <a:gd name="connsiteY8" fmla="*/ 2328862 h 2528887"/>
                <a:gd name="connsiteX9" fmla="*/ 1481137 w 3957637"/>
                <a:gd name="connsiteY9" fmla="*/ 847725 h 2528887"/>
                <a:gd name="connsiteX10" fmla="*/ 2195512 w 3957637"/>
                <a:gd name="connsiteY10" fmla="*/ 1562100 h 2528887"/>
                <a:gd name="connsiteX11" fmla="*/ 3005137 w 3957637"/>
                <a:gd name="connsiteY11" fmla="*/ 752475 h 2528887"/>
                <a:gd name="connsiteX12" fmla="*/ 3476625 w 3957637"/>
                <a:gd name="connsiteY12" fmla="*/ 280987 h 2528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957637" h="2528887">
                  <a:moveTo>
                    <a:pt x="3195637" y="0"/>
                  </a:moveTo>
                  <a:lnTo>
                    <a:pt x="3957637" y="0"/>
                  </a:lnTo>
                  <a:lnTo>
                    <a:pt x="3957637" y="762000"/>
                  </a:lnTo>
                  <a:lnTo>
                    <a:pt x="3676650" y="481012"/>
                  </a:lnTo>
                  <a:lnTo>
                    <a:pt x="3195637" y="962025"/>
                  </a:lnTo>
                  <a:lnTo>
                    <a:pt x="2195512" y="1962150"/>
                  </a:lnTo>
                  <a:lnTo>
                    <a:pt x="1481137" y="1247775"/>
                  </a:lnTo>
                  <a:lnTo>
                    <a:pt x="200025" y="2528887"/>
                  </a:lnTo>
                  <a:lnTo>
                    <a:pt x="0" y="2328862"/>
                  </a:lnTo>
                  <a:lnTo>
                    <a:pt x="1481137" y="847725"/>
                  </a:lnTo>
                  <a:lnTo>
                    <a:pt x="2195512" y="1562100"/>
                  </a:lnTo>
                  <a:lnTo>
                    <a:pt x="3005137" y="752475"/>
                  </a:lnTo>
                  <a:lnTo>
                    <a:pt x="3476625" y="280987"/>
                  </a:lnTo>
                  <a:close/>
                </a:path>
              </a:pathLst>
            </a:custGeom>
            <a:solidFill>
              <a:srgbClr val="2552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DABA82B-4222-7D26-4B20-CB20DF96851C}"/>
                </a:ext>
              </a:extLst>
            </p:cNvPr>
            <p:cNvGrpSpPr/>
            <p:nvPr/>
          </p:nvGrpSpPr>
          <p:grpSpPr>
            <a:xfrm>
              <a:off x="1353257" y="2323811"/>
              <a:ext cx="1049846" cy="2566511"/>
              <a:chOff x="1353257" y="2323811"/>
              <a:chExt cx="1049846" cy="2566511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573BE012-B0B0-4450-9E13-6C2A48AC4D73}"/>
                  </a:ext>
                </a:extLst>
              </p:cNvPr>
              <p:cNvSpPr/>
              <p:nvPr/>
            </p:nvSpPr>
            <p:spPr>
              <a:xfrm>
                <a:off x="1685926" y="2323811"/>
                <a:ext cx="476250" cy="476250"/>
              </a:xfrm>
              <a:custGeom>
                <a:avLst/>
                <a:gdLst>
                  <a:gd name="connsiteX0" fmla="*/ 238125 w 476250"/>
                  <a:gd name="connsiteY0" fmla="*/ 0 h 476250"/>
                  <a:gd name="connsiteX1" fmla="*/ 476250 w 476250"/>
                  <a:gd name="connsiteY1" fmla="*/ 238125 h 476250"/>
                  <a:gd name="connsiteX2" fmla="*/ 238125 w 476250"/>
                  <a:gd name="connsiteY2" fmla="*/ 476250 h 476250"/>
                  <a:gd name="connsiteX3" fmla="*/ 0 w 476250"/>
                  <a:gd name="connsiteY3" fmla="*/ 238125 h 476250"/>
                  <a:gd name="connsiteX4" fmla="*/ 238125 w 476250"/>
                  <a:gd name="connsiteY4" fmla="*/ 0 h 476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250" h="476250">
                    <a:moveTo>
                      <a:pt x="238125" y="0"/>
                    </a:moveTo>
                    <a:cubicBezTo>
                      <a:pt x="369638" y="0"/>
                      <a:pt x="476250" y="106612"/>
                      <a:pt x="476250" y="238125"/>
                    </a:cubicBezTo>
                    <a:cubicBezTo>
                      <a:pt x="476250" y="369638"/>
                      <a:pt x="369638" y="476250"/>
                      <a:pt x="238125" y="476250"/>
                    </a:cubicBezTo>
                    <a:cubicBezTo>
                      <a:pt x="106612" y="476250"/>
                      <a:pt x="0" y="369638"/>
                      <a:pt x="0" y="238125"/>
                    </a:cubicBezTo>
                    <a:cubicBezTo>
                      <a:pt x="0" y="106612"/>
                      <a:pt x="106612" y="0"/>
                      <a:pt x="238125" y="0"/>
                    </a:cubicBezTo>
                    <a:close/>
                  </a:path>
                </a:pathLst>
              </a:custGeom>
              <a:solidFill>
                <a:srgbClr val="E943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8F81D09-65CC-4E61-8213-74C72A59DC17}"/>
                  </a:ext>
                </a:extLst>
              </p:cNvPr>
              <p:cNvSpPr/>
              <p:nvPr/>
            </p:nvSpPr>
            <p:spPr>
              <a:xfrm>
                <a:off x="1353257" y="2847698"/>
                <a:ext cx="1049846" cy="2042624"/>
              </a:xfrm>
              <a:custGeom>
                <a:avLst/>
                <a:gdLst>
                  <a:gd name="connsiteX0" fmla="*/ 569365 w 1049846"/>
                  <a:gd name="connsiteY0" fmla="*/ 0 h 2042624"/>
                  <a:gd name="connsiteX1" fmla="*/ 761294 w 1049846"/>
                  <a:gd name="connsiteY1" fmla="*/ 31897 h 2042624"/>
                  <a:gd name="connsiteX2" fmla="*/ 951794 w 1049846"/>
                  <a:gd name="connsiteY2" fmla="*/ 133338 h 2042624"/>
                  <a:gd name="connsiteX3" fmla="*/ 985132 w 1049846"/>
                  <a:gd name="connsiteY3" fmla="*/ 186678 h 2042624"/>
                  <a:gd name="connsiteX4" fmla="*/ 1047044 w 1049846"/>
                  <a:gd name="connsiteY4" fmla="*/ 456712 h 2042624"/>
                  <a:gd name="connsiteX5" fmla="*/ 1049846 w 1049846"/>
                  <a:gd name="connsiteY5" fmla="*/ 444676 h 2042624"/>
                  <a:gd name="connsiteX6" fmla="*/ 1049846 w 1049846"/>
                  <a:gd name="connsiteY6" fmla="*/ 999612 h 2042624"/>
                  <a:gd name="connsiteX7" fmla="*/ 1047044 w 1049846"/>
                  <a:gd name="connsiteY7" fmla="*/ 1000113 h 2042624"/>
                  <a:gd name="connsiteX8" fmla="*/ 951794 w 1049846"/>
                  <a:gd name="connsiteY8" fmla="*/ 912959 h 2042624"/>
                  <a:gd name="connsiteX9" fmla="*/ 808919 w 1049846"/>
                  <a:gd name="connsiteY9" fmla="*/ 290977 h 2042624"/>
                  <a:gd name="connsiteX10" fmla="*/ 808919 w 1049846"/>
                  <a:gd name="connsiteY10" fmla="*/ 624352 h 2042624"/>
                  <a:gd name="connsiteX11" fmla="*/ 951794 w 1049846"/>
                  <a:gd name="connsiteY11" fmla="*/ 1333488 h 2042624"/>
                  <a:gd name="connsiteX12" fmla="*/ 808919 w 1049846"/>
                  <a:gd name="connsiteY12" fmla="*/ 1333488 h 2042624"/>
                  <a:gd name="connsiteX13" fmla="*/ 808919 w 1049846"/>
                  <a:gd name="connsiteY13" fmla="*/ 1566374 h 2042624"/>
                  <a:gd name="connsiteX14" fmla="*/ 618419 w 1049846"/>
                  <a:gd name="connsiteY14" fmla="*/ 1756874 h 2042624"/>
                  <a:gd name="connsiteX15" fmla="*/ 618419 w 1049846"/>
                  <a:gd name="connsiteY15" fmla="*/ 1333488 h 2042624"/>
                  <a:gd name="connsiteX16" fmla="*/ 523169 w 1049846"/>
                  <a:gd name="connsiteY16" fmla="*/ 1333488 h 2042624"/>
                  <a:gd name="connsiteX17" fmla="*/ 523169 w 1049846"/>
                  <a:gd name="connsiteY17" fmla="*/ 1852124 h 2042624"/>
                  <a:gd name="connsiteX18" fmla="*/ 332669 w 1049846"/>
                  <a:gd name="connsiteY18" fmla="*/ 2042624 h 2042624"/>
                  <a:gd name="connsiteX19" fmla="*/ 332669 w 1049846"/>
                  <a:gd name="connsiteY19" fmla="*/ 1333488 h 2042624"/>
                  <a:gd name="connsiteX20" fmla="*/ 189794 w 1049846"/>
                  <a:gd name="connsiteY20" fmla="*/ 1333488 h 2042624"/>
                  <a:gd name="connsiteX21" fmla="*/ 332669 w 1049846"/>
                  <a:gd name="connsiteY21" fmla="*/ 623875 h 2042624"/>
                  <a:gd name="connsiteX22" fmla="*/ 332669 w 1049846"/>
                  <a:gd name="connsiteY22" fmla="*/ 285738 h 2042624"/>
                  <a:gd name="connsiteX23" fmla="*/ 189794 w 1049846"/>
                  <a:gd name="connsiteY23" fmla="*/ 925342 h 2042624"/>
                  <a:gd name="connsiteX24" fmla="*/ 94544 w 1049846"/>
                  <a:gd name="connsiteY24" fmla="*/ 1000113 h 2042624"/>
                  <a:gd name="connsiteX25" fmla="*/ 78828 w 1049846"/>
                  <a:gd name="connsiteY25" fmla="*/ 1000113 h 2042624"/>
                  <a:gd name="connsiteX26" fmla="*/ 74994 w 1049846"/>
                  <a:gd name="connsiteY26" fmla="*/ 999218 h 2042624"/>
                  <a:gd name="connsiteX27" fmla="*/ 3104 w 1049846"/>
                  <a:gd name="connsiteY27" fmla="*/ 878193 h 2042624"/>
                  <a:gd name="connsiteX28" fmla="*/ 154552 w 1049846"/>
                  <a:gd name="connsiteY28" fmla="*/ 186678 h 2042624"/>
                  <a:gd name="connsiteX29" fmla="*/ 186936 w 1049846"/>
                  <a:gd name="connsiteY29" fmla="*/ 133338 h 2042624"/>
                  <a:gd name="connsiteX30" fmla="*/ 377436 w 1049846"/>
                  <a:gd name="connsiteY30" fmla="*/ 31897 h 2042624"/>
                  <a:gd name="connsiteX31" fmla="*/ 569365 w 1049846"/>
                  <a:gd name="connsiteY31" fmla="*/ 0 h 204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049846" h="2042624">
                    <a:moveTo>
                      <a:pt x="569365" y="0"/>
                    </a:moveTo>
                    <a:cubicBezTo>
                      <a:pt x="634225" y="0"/>
                      <a:pt x="699084" y="10632"/>
                      <a:pt x="761294" y="31897"/>
                    </a:cubicBezTo>
                    <a:cubicBezTo>
                      <a:pt x="830245" y="54295"/>
                      <a:pt x="894725" y="88632"/>
                      <a:pt x="951794" y="133338"/>
                    </a:cubicBezTo>
                    <a:cubicBezTo>
                      <a:pt x="968625" y="146830"/>
                      <a:pt x="980379" y="165637"/>
                      <a:pt x="985132" y="186678"/>
                    </a:cubicBezTo>
                    <a:lnTo>
                      <a:pt x="1047044" y="456712"/>
                    </a:lnTo>
                    <a:lnTo>
                      <a:pt x="1049846" y="444676"/>
                    </a:lnTo>
                    <a:lnTo>
                      <a:pt x="1049846" y="999612"/>
                    </a:lnTo>
                    <a:lnTo>
                      <a:pt x="1047044" y="1000113"/>
                    </a:lnTo>
                    <a:cubicBezTo>
                      <a:pt x="997447" y="1000294"/>
                      <a:pt x="956009" y="962380"/>
                      <a:pt x="951794" y="912959"/>
                    </a:cubicBezTo>
                    <a:lnTo>
                      <a:pt x="808919" y="290977"/>
                    </a:lnTo>
                    <a:lnTo>
                      <a:pt x="808919" y="624352"/>
                    </a:lnTo>
                    <a:lnTo>
                      <a:pt x="951794" y="1333488"/>
                    </a:lnTo>
                    <a:lnTo>
                      <a:pt x="808919" y="1333488"/>
                    </a:lnTo>
                    <a:lnTo>
                      <a:pt x="808919" y="1566374"/>
                    </a:lnTo>
                    <a:lnTo>
                      <a:pt x="618419" y="1756874"/>
                    </a:lnTo>
                    <a:lnTo>
                      <a:pt x="618419" y="1333488"/>
                    </a:lnTo>
                    <a:lnTo>
                      <a:pt x="523169" y="1333488"/>
                    </a:lnTo>
                    <a:lnTo>
                      <a:pt x="523169" y="1852124"/>
                    </a:lnTo>
                    <a:lnTo>
                      <a:pt x="332669" y="2042624"/>
                    </a:lnTo>
                    <a:lnTo>
                      <a:pt x="332669" y="1333488"/>
                    </a:lnTo>
                    <a:lnTo>
                      <a:pt x="189794" y="1333488"/>
                    </a:lnTo>
                    <a:lnTo>
                      <a:pt x="332669" y="623875"/>
                    </a:lnTo>
                    <a:lnTo>
                      <a:pt x="332669" y="285738"/>
                    </a:lnTo>
                    <a:lnTo>
                      <a:pt x="189794" y="925342"/>
                    </a:lnTo>
                    <a:cubicBezTo>
                      <a:pt x="180011" y="969838"/>
                      <a:pt x="140090" y="1001175"/>
                      <a:pt x="94544" y="1000113"/>
                    </a:cubicBezTo>
                    <a:cubicBezTo>
                      <a:pt x="89316" y="1000584"/>
                      <a:pt x="84056" y="1000584"/>
                      <a:pt x="78828" y="1000113"/>
                    </a:cubicBezTo>
                    <a:cubicBezTo>
                      <a:pt x="77544" y="999841"/>
                      <a:pt x="76266" y="999541"/>
                      <a:pt x="74994" y="999218"/>
                    </a:cubicBezTo>
                    <a:cubicBezTo>
                      <a:pt x="21722" y="985649"/>
                      <a:pt x="-10464" y="931466"/>
                      <a:pt x="3104" y="878193"/>
                    </a:cubicBezTo>
                    <a:lnTo>
                      <a:pt x="154552" y="186678"/>
                    </a:lnTo>
                    <a:cubicBezTo>
                      <a:pt x="159051" y="165766"/>
                      <a:pt x="170458" y="146978"/>
                      <a:pt x="186936" y="133338"/>
                    </a:cubicBezTo>
                    <a:cubicBezTo>
                      <a:pt x="244067" y="88723"/>
                      <a:pt x="308528" y="54395"/>
                      <a:pt x="377436" y="31897"/>
                    </a:cubicBezTo>
                    <a:cubicBezTo>
                      <a:pt x="439647" y="10632"/>
                      <a:pt x="504506" y="0"/>
                      <a:pt x="569365" y="0"/>
                    </a:cubicBezTo>
                    <a:close/>
                  </a:path>
                </a:pathLst>
              </a:custGeom>
              <a:solidFill>
                <a:srgbClr val="E94343"/>
              </a:solidFill>
              <a:ln w="476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5CB5AA5-070B-4144-4767-A6B94486DA91}"/>
                </a:ext>
              </a:extLst>
            </p:cNvPr>
            <p:cNvGrpSpPr/>
            <p:nvPr/>
          </p:nvGrpSpPr>
          <p:grpSpPr>
            <a:xfrm>
              <a:off x="3349832" y="2323811"/>
              <a:ext cx="1025003" cy="2089309"/>
              <a:chOff x="3349832" y="2323811"/>
              <a:chExt cx="1025003" cy="2089309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FEC8A2F-5504-46CD-8ABD-76E9E43DC8A9}"/>
                  </a:ext>
                </a:extLst>
              </p:cNvPr>
              <p:cNvSpPr/>
              <p:nvPr/>
            </p:nvSpPr>
            <p:spPr>
              <a:xfrm>
                <a:off x="3590450" y="2323811"/>
                <a:ext cx="476250" cy="476250"/>
              </a:xfrm>
              <a:custGeom>
                <a:avLst/>
                <a:gdLst>
                  <a:gd name="connsiteX0" fmla="*/ 238125 w 476250"/>
                  <a:gd name="connsiteY0" fmla="*/ 0 h 476250"/>
                  <a:gd name="connsiteX1" fmla="*/ 476250 w 476250"/>
                  <a:gd name="connsiteY1" fmla="*/ 238125 h 476250"/>
                  <a:gd name="connsiteX2" fmla="*/ 238125 w 476250"/>
                  <a:gd name="connsiteY2" fmla="*/ 476250 h 476250"/>
                  <a:gd name="connsiteX3" fmla="*/ 0 w 476250"/>
                  <a:gd name="connsiteY3" fmla="*/ 238125 h 476250"/>
                  <a:gd name="connsiteX4" fmla="*/ 238125 w 476250"/>
                  <a:gd name="connsiteY4" fmla="*/ 0 h 476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250" h="476250">
                    <a:moveTo>
                      <a:pt x="238125" y="0"/>
                    </a:moveTo>
                    <a:cubicBezTo>
                      <a:pt x="369638" y="0"/>
                      <a:pt x="476250" y="106612"/>
                      <a:pt x="476250" y="238125"/>
                    </a:cubicBezTo>
                    <a:cubicBezTo>
                      <a:pt x="476250" y="369638"/>
                      <a:pt x="369638" y="476250"/>
                      <a:pt x="238125" y="476250"/>
                    </a:cubicBezTo>
                    <a:cubicBezTo>
                      <a:pt x="106612" y="476250"/>
                      <a:pt x="0" y="369638"/>
                      <a:pt x="0" y="238125"/>
                    </a:cubicBezTo>
                    <a:cubicBezTo>
                      <a:pt x="0" y="106612"/>
                      <a:pt x="106612" y="0"/>
                      <a:pt x="238125" y="0"/>
                    </a:cubicBezTo>
                    <a:close/>
                  </a:path>
                </a:pathLst>
              </a:custGeom>
              <a:solidFill>
                <a:srgbClr val="25BC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BBEFB62-0FDC-40FA-A69B-DED8A78844C7}"/>
                  </a:ext>
                </a:extLst>
              </p:cNvPr>
              <p:cNvSpPr/>
              <p:nvPr/>
            </p:nvSpPr>
            <p:spPr>
              <a:xfrm>
                <a:off x="3349832" y="2847698"/>
                <a:ext cx="1025003" cy="1565422"/>
              </a:xfrm>
              <a:custGeom>
                <a:avLst/>
                <a:gdLst>
                  <a:gd name="connsiteX0" fmla="*/ 477792 w 1025003"/>
                  <a:gd name="connsiteY0" fmla="*/ 0 h 1565422"/>
                  <a:gd name="connsiteX1" fmla="*/ 669720 w 1025003"/>
                  <a:gd name="connsiteY1" fmla="*/ 31897 h 1565422"/>
                  <a:gd name="connsiteX2" fmla="*/ 860220 w 1025003"/>
                  <a:gd name="connsiteY2" fmla="*/ 133338 h 1565422"/>
                  <a:gd name="connsiteX3" fmla="*/ 892605 w 1025003"/>
                  <a:gd name="connsiteY3" fmla="*/ 186678 h 1565422"/>
                  <a:gd name="connsiteX4" fmla="*/ 1025003 w 1025003"/>
                  <a:gd name="connsiteY4" fmla="*/ 781990 h 1565422"/>
                  <a:gd name="connsiteX5" fmla="*/ 915941 w 1025003"/>
                  <a:gd name="connsiteY5" fmla="*/ 891052 h 1565422"/>
                  <a:gd name="connsiteX6" fmla="*/ 868316 w 1025003"/>
                  <a:gd name="connsiteY6" fmla="*/ 938677 h 1565422"/>
                  <a:gd name="connsiteX7" fmla="*/ 864983 w 1025003"/>
                  <a:gd name="connsiteY7" fmla="*/ 939153 h 1565422"/>
                  <a:gd name="connsiteX8" fmla="*/ 714964 w 1025003"/>
                  <a:gd name="connsiteY8" fmla="*/ 294310 h 1565422"/>
                  <a:gd name="connsiteX9" fmla="*/ 714964 w 1025003"/>
                  <a:gd name="connsiteY9" fmla="*/ 1091077 h 1565422"/>
                  <a:gd name="connsiteX10" fmla="*/ 524464 w 1025003"/>
                  <a:gd name="connsiteY10" fmla="*/ 1281577 h 1565422"/>
                  <a:gd name="connsiteX11" fmla="*/ 524464 w 1025003"/>
                  <a:gd name="connsiteY11" fmla="*/ 1047738 h 1565422"/>
                  <a:gd name="connsiteX12" fmla="*/ 429214 w 1025003"/>
                  <a:gd name="connsiteY12" fmla="*/ 1047738 h 1565422"/>
                  <a:gd name="connsiteX13" fmla="*/ 429214 w 1025003"/>
                  <a:gd name="connsiteY13" fmla="*/ 1374922 h 1565422"/>
                  <a:gd name="connsiteX14" fmla="*/ 238714 w 1025003"/>
                  <a:gd name="connsiteY14" fmla="*/ 1565422 h 1565422"/>
                  <a:gd name="connsiteX15" fmla="*/ 238714 w 1025003"/>
                  <a:gd name="connsiteY15" fmla="*/ 293834 h 1565422"/>
                  <a:gd name="connsiteX16" fmla="*/ 95839 w 1025003"/>
                  <a:gd name="connsiteY16" fmla="*/ 925342 h 1565422"/>
                  <a:gd name="connsiteX17" fmla="*/ 2970 w 1025003"/>
                  <a:gd name="connsiteY17" fmla="*/ 1000113 h 1565422"/>
                  <a:gd name="connsiteX18" fmla="*/ 0 w 1025003"/>
                  <a:gd name="connsiteY18" fmla="*/ 999666 h 1565422"/>
                  <a:gd name="connsiteX19" fmla="*/ 0 w 1025003"/>
                  <a:gd name="connsiteY19" fmla="*/ 452475 h 1565422"/>
                  <a:gd name="connsiteX20" fmla="*/ 2970 w 1025003"/>
                  <a:gd name="connsiteY20" fmla="*/ 465760 h 1565422"/>
                  <a:gd name="connsiteX21" fmla="*/ 62978 w 1025003"/>
                  <a:gd name="connsiteY21" fmla="*/ 186678 h 1565422"/>
                  <a:gd name="connsiteX22" fmla="*/ 95363 w 1025003"/>
                  <a:gd name="connsiteY22" fmla="*/ 133338 h 1565422"/>
                  <a:gd name="connsiteX23" fmla="*/ 285863 w 1025003"/>
                  <a:gd name="connsiteY23" fmla="*/ 31897 h 1565422"/>
                  <a:gd name="connsiteX24" fmla="*/ 477792 w 1025003"/>
                  <a:gd name="connsiteY24" fmla="*/ 0 h 156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25003" h="1565422">
                    <a:moveTo>
                      <a:pt x="477792" y="0"/>
                    </a:moveTo>
                    <a:cubicBezTo>
                      <a:pt x="542651" y="0"/>
                      <a:pt x="607510" y="10632"/>
                      <a:pt x="669720" y="31897"/>
                    </a:cubicBezTo>
                    <a:cubicBezTo>
                      <a:pt x="738691" y="54242"/>
                      <a:pt x="803180" y="88580"/>
                      <a:pt x="860220" y="133338"/>
                    </a:cubicBezTo>
                    <a:cubicBezTo>
                      <a:pt x="877060" y="146659"/>
                      <a:pt x="888557" y="165589"/>
                      <a:pt x="892605" y="186678"/>
                    </a:cubicBezTo>
                    <a:lnTo>
                      <a:pt x="1025003" y="781990"/>
                    </a:lnTo>
                    <a:lnTo>
                      <a:pt x="915941" y="891052"/>
                    </a:lnTo>
                    <a:lnTo>
                      <a:pt x="868316" y="938677"/>
                    </a:lnTo>
                    <a:lnTo>
                      <a:pt x="864983" y="939153"/>
                    </a:lnTo>
                    <a:lnTo>
                      <a:pt x="714964" y="294310"/>
                    </a:lnTo>
                    <a:lnTo>
                      <a:pt x="714964" y="1091077"/>
                    </a:lnTo>
                    <a:lnTo>
                      <a:pt x="524464" y="1281577"/>
                    </a:lnTo>
                    <a:lnTo>
                      <a:pt x="524464" y="1047738"/>
                    </a:lnTo>
                    <a:lnTo>
                      <a:pt x="429214" y="1047738"/>
                    </a:lnTo>
                    <a:lnTo>
                      <a:pt x="429214" y="1374922"/>
                    </a:lnTo>
                    <a:lnTo>
                      <a:pt x="238714" y="1565422"/>
                    </a:lnTo>
                    <a:lnTo>
                      <a:pt x="238714" y="293834"/>
                    </a:lnTo>
                    <a:lnTo>
                      <a:pt x="95839" y="925342"/>
                    </a:lnTo>
                    <a:cubicBezTo>
                      <a:pt x="86238" y="968952"/>
                      <a:pt x="47628" y="1000041"/>
                      <a:pt x="2970" y="1000113"/>
                    </a:cubicBezTo>
                    <a:lnTo>
                      <a:pt x="0" y="999666"/>
                    </a:lnTo>
                    <a:lnTo>
                      <a:pt x="0" y="452475"/>
                    </a:lnTo>
                    <a:lnTo>
                      <a:pt x="2970" y="465760"/>
                    </a:lnTo>
                    <a:lnTo>
                      <a:pt x="62978" y="186678"/>
                    </a:lnTo>
                    <a:cubicBezTo>
                      <a:pt x="67478" y="165766"/>
                      <a:pt x="78884" y="146978"/>
                      <a:pt x="95363" y="133338"/>
                    </a:cubicBezTo>
                    <a:cubicBezTo>
                      <a:pt x="152432" y="88632"/>
                      <a:pt x="216911" y="54295"/>
                      <a:pt x="285863" y="31897"/>
                    </a:cubicBezTo>
                    <a:cubicBezTo>
                      <a:pt x="348073" y="10632"/>
                      <a:pt x="412932" y="0"/>
                      <a:pt x="477792" y="0"/>
                    </a:cubicBezTo>
                    <a:close/>
                  </a:path>
                </a:pathLst>
              </a:custGeom>
              <a:solidFill>
                <a:srgbClr val="25BCC0"/>
              </a:solidFill>
              <a:ln w="476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9D2F1BC-1027-AACB-DFD7-DD6D90FE8CB9}"/>
                </a:ext>
              </a:extLst>
            </p:cNvPr>
            <p:cNvGrpSpPr/>
            <p:nvPr/>
          </p:nvGrpSpPr>
          <p:grpSpPr>
            <a:xfrm>
              <a:off x="2403103" y="2323811"/>
              <a:ext cx="946728" cy="1616392"/>
              <a:chOff x="2403103" y="2323811"/>
              <a:chExt cx="946728" cy="1616392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7AC4786-6AC7-43FC-B4AA-F6210020AE2C}"/>
                  </a:ext>
                </a:extLst>
              </p:cNvPr>
              <p:cNvSpPr/>
              <p:nvPr/>
            </p:nvSpPr>
            <p:spPr>
              <a:xfrm>
                <a:off x="2636521" y="2323811"/>
                <a:ext cx="476250" cy="476250"/>
              </a:xfrm>
              <a:custGeom>
                <a:avLst/>
                <a:gdLst>
                  <a:gd name="connsiteX0" fmla="*/ 238125 w 476250"/>
                  <a:gd name="connsiteY0" fmla="*/ 0 h 476250"/>
                  <a:gd name="connsiteX1" fmla="*/ 476250 w 476250"/>
                  <a:gd name="connsiteY1" fmla="*/ 238125 h 476250"/>
                  <a:gd name="connsiteX2" fmla="*/ 238125 w 476250"/>
                  <a:gd name="connsiteY2" fmla="*/ 476250 h 476250"/>
                  <a:gd name="connsiteX3" fmla="*/ 0 w 476250"/>
                  <a:gd name="connsiteY3" fmla="*/ 238125 h 476250"/>
                  <a:gd name="connsiteX4" fmla="*/ 238125 w 476250"/>
                  <a:gd name="connsiteY4" fmla="*/ 0 h 476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250" h="476250">
                    <a:moveTo>
                      <a:pt x="238125" y="0"/>
                    </a:moveTo>
                    <a:cubicBezTo>
                      <a:pt x="369638" y="0"/>
                      <a:pt x="476250" y="106612"/>
                      <a:pt x="476250" y="238125"/>
                    </a:cubicBezTo>
                    <a:cubicBezTo>
                      <a:pt x="476250" y="369638"/>
                      <a:pt x="369638" y="476250"/>
                      <a:pt x="238125" y="476250"/>
                    </a:cubicBezTo>
                    <a:cubicBezTo>
                      <a:pt x="106612" y="476250"/>
                      <a:pt x="0" y="369638"/>
                      <a:pt x="0" y="238125"/>
                    </a:cubicBezTo>
                    <a:cubicBezTo>
                      <a:pt x="0" y="106612"/>
                      <a:pt x="106612" y="0"/>
                      <a:pt x="238125" y="0"/>
                    </a:cubicBezTo>
                    <a:close/>
                  </a:path>
                </a:pathLst>
              </a:custGeom>
              <a:solidFill>
                <a:srgbClr val="F87F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3893B2A8-EC74-4389-9EAC-14D7FE5D047A}"/>
                  </a:ext>
                </a:extLst>
              </p:cNvPr>
              <p:cNvSpPr/>
              <p:nvPr/>
            </p:nvSpPr>
            <p:spPr>
              <a:xfrm>
                <a:off x="2403103" y="2849659"/>
                <a:ext cx="946728" cy="1090544"/>
              </a:xfrm>
              <a:custGeom>
                <a:avLst/>
                <a:gdLst>
                  <a:gd name="connsiteX0" fmla="*/ 439876 w 946728"/>
                  <a:gd name="connsiteY0" fmla="*/ 932 h 1090544"/>
                  <a:gd name="connsiteX1" fmla="*/ 663948 w 946728"/>
                  <a:gd name="connsiteY1" fmla="*/ 29936 h 1090544"/>
                  <a:gd name="connsiteX2" fmla="*/ 854448 w 946728"/>
                  <a:gd name="connsiteY2" fmla="*/ 131377 h 1090544"/>
                  <a:gd name="connsiteX3" fmla="*/ 887309 w 946728"/>
                  <a:gd name="connsiteY3" fmla="*/ 184717 h 1090544"/>
                  <a:gd name="connsiteX4" fmla="*/ 946728 w 946728"/>
                  <a:gd name="connsiteY4" fmla="*/ 450514 h 1090544"/>
                  <a:gd name="connsiteX5" fmla="*/ 946728 w 946728"/>
                  <a:gd name="connsiteY5" fmla="*/ 997705 h 1090544"/>
                  <a:gd name="connsiteX6" fmla="*/ 917065 w 946728"/>
                  <a:gd name="connsiteY6" fmla="*/ 993242 h 1090544"/>
                  <a:gd name="connsiteX7" fmla="*/ 854448 w 946728"/>
                  <a:gd name="connsiteY7" fmla="*/ 923857 h 1090544"/>
                  <a:gd name="connsiteX8" fmla="*/ 711573 w 946728"/>
                  <a:gd name="connsiteY8" fmla="*/ 292349 h 1090544"/>
                  <a:gd name="connsiteX9" fmla="*/ 711573 w 946728"/>
                  <a:gd name="connsiteY9" fmla="*/ 1086258 h 1090544"/>
                  <a:gd name="connsiteX10" fmla="*/ 606322 w 946728"/>
                  <a:gd name="connsiteY10" fmla="*/ 984817 h 1090544"/>
                  <a:gd name="connsiteX11" fmla="*/ 606174 w 946728"/>
                  <a:gd name="connsiteY11" fmla="*/ 984669 h 1090544"/>
                  <a:gd name="connsiteX12" fmla="*/ 336764 w 946728"/>
                  <a:gd name="connsiteY12" fmla="*/ 984817 h 1090544"/>
                  <a:gd name="connsiteX13" fmla="*/ 231513 w 946728"/>
                  <a:gd name="connsiteY13" fmla="*/ 1090544 h 1090544"/>
                  <a:gd name="connsiteX14" fmla="*/ 231513 w 946728"/>
                  <a:gd name="connsiteY14" fmla="*/ 291873 h 1090544"/>
                  <a:gd name="connsiteX15" fmla="*/ 92448 w 946728"/>
                  <a:gd name="connsiteY15" fmla="*/ 902902 h 1090544"/>
                  <a:gd name="connsiteX16" fmla="*/ 89591 w 946728"/>
                  <a:gd name="connsiteY16" fmla="*/ 923381 h 1090544"/>
                  <a:gd name="connsiteX17" fmla="*/ 29053 w 946728"/>
                  <a:gd name="connsiteY17" fmla="*/ 992453 h 1090544"/>
                  <a:gd name="connsiteX18" fmla="*/ 0 w 946728"/>
                  <a:gd name="connsiteY18" fmla="*/ 997651 h 1090544"/>
                  <a:gd name="connsiteX19" fmla="*/ 0 w 946728"/>
                  <a:gd name="connsiteY19" fmla="*/ 442715 h 1090544"/>
                  <a:gd name="connsiteX20" fmla="*/ 60063 w 946728"/>
                  <a:gd name="connsiteY20" fmla="*/ 184717 h 1090544"/>
                  <a:gd name="connsiteX21" fmla="*/ 92448 w 946728"/>
                  <a:gd name="connsiteY21" fmla="*/ 131377 h 1090544"/>
                  <a:gd name="connsiteX22" fmla="*/ 439876 w 946728"/>
                  <a:gd name="connsiteY22" fmla="*/ 932 h 1090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946728" h="1090544">
                    <a:moveTo>
                      <a:pt x="439876" y="932"/>
                    </a:moveTo>
                    <a:cubicBezTo>
                      <a:pt x="514689" y="-3177"/>
                      <a:pt x="590625" y="6271"/>
                      <a:pt x="663948" y="29936"/>
                    </a:cubicBezTo>
                    <a:cubicBezTo>
                      <a:pt x="732919" y="52281"/>
                      <a:pt x="797408" y="86619"/>
                      <a:pt x="854448" y="131377"/>
                    </a:cubicBezTo>
                    <a:cubicBezTo>
                      <a:pt x="871312" y="144759"/>
                      <a:pt x="882942" y="163638"/>
                      <a:pt x="887309" y="184717"/>
                    </a:cubicBezTo>
                    <a:lnTo>
                      <a:pt x="946728" y="450514"/>
                    </a:lnTo>
                    <a:lnTo>
                      <a:pt x="946728" y="997705"/>
                    </a:lnTo>
                    <a:lnTo>
                      <a:pt x="917065" y="993242"/>
                    </a:lnTo>
                    <a:cubicBezTo>
                      <a:pt x="886230" y="982887"/>
                      <a:pt x="861931" y="957086"/>
                      <a:pt x="854448" y="923857"/>
                    </a:cubicBezTo>
                    <a:lnTo>
                      <a:pt x="711573" y="292349"/>
                    </a:lnTo>
                    <a:lnTo>
                      <a:pt x="711573" y="1086258"/>
                    </a:lnTo>
                    <a:lnTo>
                      <a:pt x="606322" y="984817"/>
                    </a:lnTo>
                    <a:cubicBezTo>
                      <a:pt x="606274" y="984769"/>
                      <a:pt x="606222" y="984717"/>
                      <a:pt x="606174" y="984669"/>
                    </a:cubicBezTo>
                    <a:cubicBezTo>
                      <a:pt x="531736" y="910312"/>
                      <a:pt x="411116" y="910379"/>
                      <a:pt x="336764" y="984817"/>
                    </a:cubicBezTo>
                    <a:lnTo>
                      <a:pt x="231513" y="1090544"/>
                    </a:lnTo>
                    <a:lnTo>
                      <a:pt x="231513" y="291873"/>
                    </a:lnTo>
                    <a:lnTo>
                      <a:pt x="92448" y="902902"/>
                    </a:lnTo>
                    <a:lnTo>
                      <a:pt x="89591" y="923381"/>
                    </a:lnTo>
                    <a:cubicBezTo>
                      <a:pt x="82418" y="955960"/>
                      <a:pt x="59052" y="981563"/>
                      <a:pt x="29053" y="992453"/>
                    </a:cubicBezTo>
                    <a:lnTo>
                      <a:pt x="0" y="997651"/>
                    </a:lnTo>
                    <a:lnTo>
                      <a:pt x="0" y="442715"/>
                    </a:lnTo>
                    <a:lnTo>
                      <a:pt x="60063" y="184717"/>
                    </a:lnTo>
                    <a:cubicBezTo>
                      <a:pt x="64564" y="163805"/>
                      <a:pt x="75970" y="145017"/>
                      <a:pt x="92448" y="131377"/>
                    </a:cubicBezTo>
                    <a:cubicBezTo>
                      <a:pt x="193616" y="52284"/>
                      <a:pt x="315187" y="7780"/>
                      <a:pt x="439876" y="932"/>
                    </a:cubicBezTo>
                    <a:close/>
                  </a:path>
                </a:pathLst>
              </a:custGeom>
              <a:solidFill>
                <a:srgbClr val="F87F06"/>
              </a:solidFill>
              <a:ln w="476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CDC1EBDC-5587-4C78-8E27-C7CCD8656AE2}"/>
              </a:ext>
            </a:extLst>
          </p:cNvPr>
          <p:cNvSpPr/>
          <p:nvPr/>
        </p:nvSpPr>
        <p:spPr>
          <a:xfrm>
            <a:off x="6457167" y="5141316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6E720F-F3AC-4593-AD6C-8FD3E6723CCA}"/>
              </a:ext>
            </a:extLst>
          </p:cNvPr>
          <p:cNvSpPr/>
          <p:nvPr/>
        </p:nvSpPr>
        <p:spPr>
          <a:xfrm>
            <a:off x="6457167" y="47682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25BCC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E8BAB8F-B913-4CC4-A59F-1B93F1DA3BBD}"/>
              </a:ext>
            </a:extLst>
          </p:cNvPr>
          <p:cNvSpPr/>
          <p:nvPr/>
        </p:nvSpPr>
        <p:spPr>
          <a:xfrm>
            <a:off x="6457167" y="3567668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AF22998-889A-4131-BCB6-50C34D7C4125}"/>
              </a:ext>
            </a:extLst>
          </p:cNvPr>
          <p:cNvSpPr/>
          <p:nvPr/>
        </p:nvSpPr>
        <p:spPr>
          <a:xfrm>
            <a:off x="6457167" y="318976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87F0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21735C-4415-4975-AFE8-453358A36413}"/>
              </a:ext>
            </a:extLst>
          </p:cNvPr>
          <p:cNvSpPr/>
          <p:nvPr/>
        </p:nvSpPr>
        <p:spPr>
          <a:xfrm>
            <a:off x="6457167" y="1989195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A208E9A-DFB9-48F3-A672-C7C55D56E84C}"/>
              </a:ext>
            </a:extLst>
          </p:cNvPr>
          <p:cNvSpPr/>
          <p:nvPr/>
        </p:nvSpPr>
        <p:spPr>
          <a:xfrm>
            <a:off x="6457167" y="161129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E9434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387092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9731EEF-5612-32AA-5EB3-DFBBEC8DC238}"/>
              </a:ext>
            </a:extLst>
          </p:cNvPr>
          <p:cNvSpPr/>
          <p:nvPr/>
        </p:nvSpPr>
        <p:spPr>
          <a:xfrm>
            <a:off x="3672840" y="694161"/>
            <a:ext cx="48463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TEAMWORK INFOGRAPHIC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A1AC472-8674-473A-64B0-7483B9FF45F2}"/>
              </a:ext>
            </a:extLst>
          </p:cNvPr>
          <p:cNvGrpSpPr/>
          <p:nvPr/>
        </p:nvGrpSpPr>
        <p:grpSpPr>
          <a:xfrm>
            <a:off x="1353257" y="2323811"/>
            <a:ext cx="3999795" cy="3326607"/>
            <a:chOff x="1353257" y="2323811"/>
            <a:chExt cx="3999795" cy="3326607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BDC1DBD-3F0F-1C35-E61F-23E68829E064}"/>
                </a:ext>
              </a:extLst>
            </p:cNvPr>
            <p:cNvSpPr/>
            <p:nvPr/>
          </p:nvSpPr>
          <p:spPr>
            <a:xfrm>
              <a:off x="1395415" y="3121531"/>
              <a:ext cx="3957637" cy="2528887"/>
            </a:xfrm>
            <a:custGeom>
              <a:avLst/>
              <a:gdLst>
                <a:gd name="connsiteX0" fmla="*/ 3195637 w 3957637"/>
                <a:gd name="connsiteY0" fmla="*/ 0 h 2528887"/>
                <a:gd name="connsiteX1" fmla="*/ 3957637 w 3957637"/>
                <a:gd name="connsiteY1" fmla="*/ 0 h 2528887"/>
                <a:gd name="connsiteX2" fmla="*/ 3957637 w 3957637"/>
                <a:gd name="connsiteY2" fmla="*/ 762000 h 2528887"/>
                <a:gd name="connsiteX3" fmla="*/ 3676650 w 3957637"/>
                <a:gd name="connsiteY3" fmla="*/ 481012 h 2528887"/>
                <a:gd name="connsiteX4" fmla="*/ 3195637 w 3957637"/>
                <a:gd name="connsiteY4" fmla="*/ 962025 h 2528887"/>
                <a:gd name="connsiteX5" fmla="*/ 2195512 w 3957637"/>
                <a:gd name="connsiteY5" fmla="*/ 1962150 h 2528887"/>
                <a:gd name="connsiteX6" fmla="*/ 1481137 w 3957637"/>
                <a:gd name="connsiteY6" fmla="*/ 1247775 h 2528887"/>
                <a:gd name="connsiteX7" fmla="*/ 200025 w 3957637"/>
                <a:gd name="connsiteY7" fmla="*/ 2528887 h 2528887"/>
                <a:gd name="connsiteX8" fmla="*/ 0 w 3957637"/>
                <a:gd name="connsiteY8" fmla="*/ 2328862 h 2528887"/>
                <a:gd name="connsiteX9" fmla="*/ 1481137 w 3957637"/>
                <a:gd name="connsiteY9" fmla="*/ 847725 h 2528887"/>
                <a:gd name="connsiteX10" fmla="*/ 2195512 w 3957637"/>
                <a:gd name="connsiteY10" fmla="*/ 1562100 h 2528887"/>
                <a:gd name="connsiteX11" fmla="*/ 3005137 w 3957637"/>
                <a:gd name="connsiteY11" fmla="*/ 752475 h 2528887"/>
                <a:gd name="connsiteX12" fmla="*/ 3476625 w 3957637"/>
                <a:gd name="connsiteY12" fmla="*/ 280987 h 2528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957637" h="2528887">
                  <a:moveTo>
                    <a:pt x="3195637" y="0"/>
                  </a:moveTo>
                  <a:lnTo>
                    <a:pt x="3957637" y="0"/>
                  </a:lnTo>
                  <a:lnTo>
                    <a:pt x="3957637" y="762000"/>
                  </a:lnTo>
                  <a:lnTo>
                    <a:pt x="3676650" y="481012"/>
                  </a:lnTo>
                  <a:lnTo>
                    <a:pt x="3195637" y="962025"/>
                  </a:lnTo>
                  <a:lnTo>
                    <a:pt x="2195512" y="1962150"/>
                  </a:lnTo>
                  <a:lnTo>
                    <a:pt x="1481137" y="1247775"/>
                  </a:lnTo>
                  <a:lnTo>
                    <a:pt x="200025" y="2528887"/>
                  </a:lnTo>
                  <a:lnTo>
                    <a:pt x="0" y="2328862"/>
                  </a:lnTo>
                  <a:lnTo>
                    <a:pt x="1481137" y="847725"/>
                  </a:lnTo>
                  <a:lnTo>
                    <a:pt x="2195512" y="1562100"/>
                  </a:lnTo>
                  <a:lnTo>
                    <a:pt x="3005137" y="752475"/>
                  </a:lnTo>
                  <a:lnTo>
                    <a:pt x="3476625" y="280987"/>
                  </a:lnTo>
                  <a:close/>
                </a:path>
              </a:pathLst>
            </a:custGeom>
            <a:solidFill>
              <a:srgbClr val="2552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C82E2B6-3537-41D0-7784-34E215559BA0}"/>
                </a:ext>
              </a:extLst>
            </p:cNvPr>
            <p:cNvGrpSpPr/>
            <p:nvPr/>
          </p:nvGrpSpPr>
          <p:grpSpPr>
            <a:xfrm>
              <a:off x="1353257" y="2323811"/>
              <a:ext cx="1049846" cy="2566511"/>
              <a:chOff x="1353257" y="2323811"/>
              <a:chExt cx="1049846" cy="2566511"/>
            </a:xfrm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BD279BF4-EF09-BF89-AF4D-ADDDCF9E60FC}"/>
                  </a:ext>
                </a:extLst>
              </p:cNvPr>
              <p:cNvSpPr/>
              <p:nvPr/>
            </p:nvSpPr>
            <p:spPr>
              <a:xfrm>
                <a:off x="1685926" y="2323811"/>
                <a:ext cx="476250" cy="476250"/>
              </a:xfrm>
              <a:custGeom>
                <a:avLst/>
                <a:gdLst>
                  <a:gd name="connsiteX0" fmla="*/ 238125 w 476250"/>
                  <a:gd name="connsiteY0" fmla="*/ 0 h 476250"/>
                  <a:gd name="connsiteX1" fmla="*/ 476250 w 476250"/>
                  <a:gd name="connsiteY1" fmla="*/ 238125 h 476250"/>
                  <a:gd name="connsiteX2" fmla="*/ 238125 w 476250"/>
                  <a:gd name="connsiteY2" fmla="*/ 476250 h 476250"/>
                  <a:gd name="connsiteX3" fmla="*/ 0 w 476250"/>
                  <a:gd name="connsiteY3" fmla="*/ 238125 h 476250"/>
                  <a:gd name="connsiteX4" fmla="*/ 238125 w 476250"/>
                  <a:gd name="connsiteY4" fmla="*/ 0 h 476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250" h="476250">
                    <a:moveTo>
                      <a:pt x="238125" y="0"/>
                    </a:moveTo>
                    <a:cubicBezTo>
                      <a:pt x="369638" y="0"/>
                      <a:pt x="476250" y="106612"/>
                      <a:pt x="476250" y="238125"/>
                    </a:cubicBezTo>
                    <a:cubicBezTo>
                      <a:pt x="476250" y="369638"/>
                      <a:pt x="369638" y="476250"/>
                      <a:pt x="238125" y="476250"/>
                    </a:cubicBezTo>
                    <a:cubicBezTo>
                      <a:pt x="106612" y="476250"/>
                      <a:pt x="0" y="369638"/>
                      <a:pt x="0" y="238125"/>
                    </a:cubicBezTo>
                    <a:cubicBezTo>
                      <a:pt x="0" y="106612"/>
                      <a:pt x="106612" y="0"/>
                      <a:pt x="238125" y="0"/>
                    </a:cubicBezTo>
                    <a:close/>
                  </a:path>
                </a:pathLst>
              </a:custGeom>
              <a:solidFill>
                <a:srgbClr val="E943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72B3BE81-85FD-5FDC-3B3A-322A1ACC7B83}"/>
                  </a:ext>
                </a:extLst>
              </p:cNvPr>
              <p:cNvSpPr/>
              <p:nvPr/>
            </p:nvSpPr>
            <p:spPr>
              <a:xfrm>
                <a:off x="1353257" y="2847698"/>
                <a:ext cx="1049846" cy="2042624"/>
              </a:xfrm>
              <a:custGeom>
                <a:avLst/>
                <a:gdLst>
                  <a:gd name="connsiteX0" fmla="*/ 569365 w 1049846"/>
                  <a:gd name="connsiteY0" fmla="*/ 0 h 2042624"/>
                  <a:gd name="connsiteX1" fmla="*/ 761294 w 1049846"/>
                  <a:gd name="connsiteY1" fmla="*/ 31897 h 2042624"/>
                  <a:gd name="connsiteX2" fmla="*/ 951794 w 1049846"/>
                  <a:gd name="connsiteY2" fmla="*/ 133338 h 2042624"/>
                  <a:gd name="connsiteX3" fmla="*/ 985132 w 1049846"/>
                  <a:gd name="connsiteY3" fmla="*/ 186678 h 2042624"/>
                  <a:gd name="connsiteX4" fmla="*/ 1047044 w 1049846"/>
                  <a:gd name="connsiteY4" fmla="*/ 456712 h 2042624"/>
                  <a:gd name="connsiteX5" fmla="*/ 1049846 w 1049846"/>
                  <a:gd name="connsiteY5" fmla="*/ 444676 h 2042624"/>
                  <a:gd name="connsiteX6" fmla="*/ 1049846 w 1049846"/>
                  <a:gd name="connsiteY6" fmla="*/ 999612 h 2042624"/>
                  <a:gd name="connsiteX7" fmla="*/ 1047044 w 1049846"/>
                  <a:gd name="connsiteY7" fmla="*/ 1000113 h 2042624"/>
                  <a:gd name="connsiteX8" fmla="*/ 951794 w 1049846"/>
                  <a:gd name="connsiteY8" fmla="*/ 912959 h 2042624"/>
                  <a:gd name="connsiteX9" fmla="*/ 808919 w 1049846"/>
                  <a:gd name="connsiteY9" fmla="*/ 290977 h 2042624"/>
                  <a:gd name="connsiteX10" fmla="*/ 808919 w 1049846"/>
                  <a:gd name="connsiteY10" fmla="*/ 624352 h 2042624"/>
                  <a:gd name="connsiteX11" fmla="*/ 951794 w 1049846"/>
                  <a:gd name="connsiteY11" fmla="*/ 1333488 h 2042624"/>
                  <a:gd name="connsiteX12" fmla="*/ 808919 w 1049846"/>
                  <a:gd name="connsiteY12" fmla="*/ 1333488 h 2042624"/>
                  <a:gd name="connsiteX13" fmla="*/ 808919 w 1049846"/>
                  <a:gd name="connsiteY13" fmla="*/ 1566374 h 2042624"/>
                  <a:gd name="connsiteX14" fmla="*/ 618419 w 1049846"/>
                  <a:gd name="connsiteY14" fmla="*/ 1756874 h 2042624"/>
                  <a:gd name="connsiteX15" fmla="*/ 618419 w 1049846"/>
                  <a:gd name="connsiteY15" fmla="*/ 1333488 h 2042624"/>
                  <a:gd name="connsiteX16" fmla="*/ 523169 w 1049846"/>
                  <a:gd name="connsiteY16" fmla="*/ 1333488 h 2042624"/>
                  <a:gd name="connsiteX17" fmla="*/ 523169 w 1049846"/>
                  <a:gd name="connsiteY17" fmla="*/ 1852124 h 2042624"/>
                  <a:gd name="connsiteX18" fmla="*/ 332669 w 1049846"/>
                  <a:gd name="connsiteY18" fmla="*/ 2042624 h 2042624"/>
                  <a:gd name="connsiteX19" fmla="*/ 332669 w 1049846"/>
                  <a:gd name="connsiteY19" fmla="*/ 1333488 h 2042624"/>
                  <a:gd name="connsiteX20" fmla="*/ 189794 w 1049846"/>
                  <a:gd name="connsiteY20" fmla="*/ 1333488 h 2042624"/>
                  <a:gd name="connsiteX21" fmla="*/ 332669 w 1049846"/>
                  <a:gd name="connsiteY21" fmla="*/ 623875 h 2042624"/>
                  <a:gd name="connsiteX22" fmla="*/ 332669 w 1049846"/>
                  <a:gd name="connsiteY22" fmla="*/ 285738 h 2042624"/>
                  <a:gd name="connsiteX23" fmla="*/ 189794 w 1049846"/>
                  <a:gd name="connsiteY23" fmla="*/ 925342 h 2042624"/>
                  <a:gd name="connsiteX24" fmla="*/ 94544 w 1049846"/>
                  <a:gd name="connsiteY24" fmla="*/ 1000113 h 2042624"/>
                  <a:gd name="connsiteX25" fmla="*/ 78828 w 1049846"/>
                  <a:gd name="connsiteY25" fmla="*/ 1000113 h 2042624"/>
                  <a:gd name="connsiteX26" fmla="*/ 74994 w 1049846"/>
                  <a:gd name="connsiteY26" fmla="*/ 999218 h 2042624"/>
                  <a:gd name="connsiteX27" fmla="*/ 3104 w 1049846"/>
                  <a:gd name="connsiteY27" fmla="*/ 878193 h 2042624"/>
                  <a:gd name="connsiteX28" fmla="*/ 154552 w 1049846"/>
                  <a:gd name="connsiteY28" fmla="*/ 186678 h 2042624"/>
                  <a:gd name="connsiteX29" fmla="*/ 186936 w 1049846"/>
                  <a:gd name="connsiteY29" fmla="*/ 133338 h 2042624"/>
                  <a:gd name="connsiteX30" fmla="*/ 377436 w 1049846"/>
                  <a:gd name="connsiteY30" fmla="*/ 31897 h 2042624"/>
                  <a:gd name="connsiteX31" fmla="*/ 569365 w 1049846"/>
                  <a:gd name="connsiteY31" fmla="*/ 0 h 204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049846" h="2042624">
                    <a:moveTo>
                      <a:pt x="569365" y="0"/>
                    </a:moveTo>
                    <a:cubicBezTo>
                      <a:pt x="634225" y="0"/>
                      <a:pt x="699084" y="10632"/>
                      <a:pt x="761294" y="31897"/>
                    </a:cubicBezTo>
                    <a:cubicBezTo>
                      <a:pt x="830245" y="54295"/>
                      <a:pt x="894725" y="88632"/>
                      <a:pt x="951794" y="133338"/>
                    </a:cubicBezTo>
                    <a:cubicBezTo>
                      <a:pt x="968625" y="146830"/>
                      <a:pt x="980379" y="165637"/>
                      <a:pt x="985132" y="186678"/>
                    </a:cubicBezTo>
                    <a:lnTo>
                      <a:pt x="1047044" y="456712"/>
                    </a:lnTo>
                    <a:lnTo>
                      <a:pt x="1049846" y="444676"/>
                    </a:lnTo>
                    <a:lnTo>
                      <a:pt x="1049846" y="999612"/>
                    </a:lnTo>
                    <a:lnTo>
                      <a:pt x="1047044" y="1000113"/>
                    </a:lnTo>
                    <a:cubicBezTo>
                      <a:pt x="997447" y="1000294"/>
                      <a:pt x="956009" y="962380"/>
                      <a:pt x="951794" y="912959"/>
                    </a:cubicBezTo>
                    <a:lnTo>
                      <a:pt x="808919" y="290977"/>
                    </a:lnTo>
                    <a:lnTo>
                      <a:pt x="808919" y="624352"/>
                    </a:lnTo>
                    <a:lnTo>
                      <a:pt x="951794" y="1333488"/>
                    </a:lnTo>
                    <a:lnTo>
                      <a:pt x="808919" y="1333488"/>
                    </a:lnTo>
                    <a:lnTo>
                      <a:pt x="808919" y="1566374"/>
                    </a:lnTo>
                    <a:lnTo>
                      <a:pt x="618419" y="1756874"/>
                    </a:lnTo>
                    <a:lnTo>
                      <a:pt x="618419" y="1333488"/>
                    </a:lnTo>
                    <a:lnTo>
                      <a:pt x="523169" y="1333488"/>
                    </a:lnTo>
                    <a:lnTo>
                      <a:pt x="523169" y="1852124"/>
                    </a:lnTo>
                    <a:lnTo>
                      <a:pt x="332669" y="2042624"/>
                    </a:lnTo>
                    <a:lnTo>
                      <a:pt x="332669" y="1333488"/>
                    </a:lnTo>
                    <a:lnTo>
                      <a:pt x="189794" y="1333488"/>
                    </a:lnTo>
                    <a:lnTo>
                      <a:pt x="332669" y="623875"/>
                    </a:lnTo>
                    <a:lnTo>
                      <a:pt x="332669" y="285738"/>
                    </a:lnTo>
                    <a:lnTo>
                      <a:pt x="189794" y="925342"/>
                    </a:lnTo>
                    <a:cubicBezTo>
                      <a:pt x="180011" y="969838"/>
                      <a:pt x="140090" y="1001175"/>
                      <a:pt x="94544" y="1000113"/>
                    </a:cubicBezTo>
                    <a:cubicBezTo>
                      <a:pt x="89316" y="1000584"/>
                      <a:pt x="84056" y="1000584"/>
                      <a:pt x="78828" y="1000113"/>
                    </a:cubicBezTo>
                    <a:cubicBezTo>
                      <a:pt x="77544" y="999841"/>
                      <a:pt x="76266" y="999541"/>
                      <a:pt x="74994" y="999218"/>
                    </a:cubicBezTo>
                    <a:cubicBezTo>
                      <a:pt x="21722" y="985649"/>
                      <a:pt x="-10464" y="931466"/>
                      <a:pt x="3104" y="878193"/>
                    </a:cubicBezTo>
                    <a:lnTo>
                      <a:pt x="154552" y="186678"/>
                    </a:lnTo>
                    <a:cubicBezTo>
                      <a:pt x="159051" y="165766"/>
                      <a:pt x="170458" y="146978"/>
                      <a:pt x="186936" y="133338"/>
                    </a:cubicBezTo>
                    <a:cubicBezTo>
                      <a:pt x="244067" y="88723"/>
                      <a:pt x="308528" y="54395"/>
                      <a:pt x="377436" y="31897"/>
                    </a:cubicBezTo>
                    <a:cubicBezTo>
                      <a:pt x="439647" y="10632"/>
                      <a:pt x="504506" y="0"/>
                      <a:pt x="569365" y="0"/>
                    </a:cubicBezTo>
                    <a:close/>
                  </a:path>
                </a:pathLst>
              </a:custGeom>
              <a:solidFill>
                <a:srgbClr val="E94343"/>
              </a:solidFill>
              <a:ln w="476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AD253C2-48EB-BEE1-360F-765CA3CFF18A}"/>
                </a:ext>
              </a:extLst>
            </p:cNvPr>
            <p:cNvGrpSpPr/>
            <p:nvPr/>
          </p:nvGrpSpPr>
          <p:grpSpPr>
            <a:xfrm>
              <a:off x="3349832" y="2323811"/>
              <a:ext cx="1025003" cy="2089309"/>
              <a:chOff x="3349832" y="2323811"/>
              <a:chExt cx="1025003" cy="2089309"/>
            </a:xfrm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F6E18730-5C00-2F95-2AD5-8D86DF87C9E5}"/>
                  </a:ext>
                </a:extLst>
              </p:cNvPr>
              <p:cNvSpPr/>
              <p:nvPr/>
            </p:nvSpPr>
            <p:spPr>
              <a:xfrm>
                <a:off x="3590450" y="2323811"/>
                <a:ext cx="476250" cy="476250"/>
              </a:xfrm>
              <a:custGeom>
                <a:avLst/>
                <a:gdLst>
                  <a:gd name="connsiteX0" fmla="*/ 238125 w 476250"/>
                  <a:gd name="connsiteY0" fmla="*/ 0 h 476250"/>
                  <a:gd name="connsiteX1" fmla="*/ 476250 w 476250"/>
                  <a:gd name="connsiteY1" fmla="*/ 238125 h 476250"/>
                  <a:gd name="connsiteX2" fmla="*/ 238125 w 476250"/>
                  <a:gd name="connsiteY2" fmla="*/ 476250 h 476250"/>
                  <a:gd name="connsiteX3" fmla="*/ 0 w 476250"/>
                  <a:gd name="connsiteY3" fmla="*/ 238125 h 476250"/>
                  <a:gd name="connsiteX4" fmla="*/ 238125 w 476250"/>
                  <a:gd name="connsiteY4" fmla="*/ 0 h 476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250" h="476250">
                    <a:moveTo>
                      <a:pt x="238125" y="0"/>
                    </a:moveTo>
                    <a:cubicBezTo>
                      <a:pt x="369638" y="0"/>
                      <a:pt x="476250" y="106612"/>
                      <a:pt x="476250" y="238125"/>
                    </a:cubicBezTo>
                    <a:cubicBezTo>
                      <a:pt x="476250" y="369638"/>
                      <a:pt x="369638" y="476250"/>
                      <a:pt x="238125" y="476250"/>
                    </a:cubicBezTo>
                    <a:cubicBezTo>
                      <a:pt x="106612" y="476250"/>
                      <a:pt x="0" y="369638"/>
                      <a:pt x="0" y="238125"/>
                    </a:cubicBezTo>
                    <a:cubicBezTo>
                      <a:pt x="0" y="106612"/>
                      <a:pt x="106612" y="0"/>
                      <a:pt x="238125" y="0"/>
                    </a:cubicBezTo>
                    <a:close/>
                  </a:path>
                </a:pathLst>
              </a:custGeom>
              <a:solidFill>
                <a:srgbClr val="25BC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966330B9-0BD9-AF5A-D0FB-2C8FA9B7FBE8}"/>
                  </a:ext>
                </a:extLst>
              </p:cNvPr>
              <p:cNvSpPr/>
              <p:nvPr/>
            </p:nvSpPr>
            <p:spPr>
              <a:xfrm>
                <a:off x="3349832" y="2847698"/>
                <a:ext cx="1025003" cy="1565422"/>
              </a:xfrm>
              <a:custGeom>
                <a:avLst/>
                <a:gdLst>
                  <a:gd name="connsiteX0" fmla="*/ 477792 w 1025003"/>
                  <a:gd name="connsiteY0" fmla="*/ 0 h 1565422"/>
                  <a:gd name="connsiteX1" fmla="*/ 669720 w 1025003"/>
                  <a:gd name="connsiteY1" fmla="*/ 31897 h 1565422"/>
                  <a:gd name="connsiteX2" fmla="*/ 860220 w 1025003"/>
                  <a:gd name="connsiteY2" fmla="*/ 133338 h 1565422"/>
                  <a:gd name="connsiteX3" fmla="*/ 892605 w 1025003"/>
                  <a:gd name="connsiteY3" fmla="*/ 186678 h 1565422"/>
                  <a:gd name="connsiteX4" fmla="*/ 1025003 w 1025003"/>
                  <a:gd name="connsiteY4" fmla="*/ 781990 h 1565422"/>
                  <a:gd name="connsiteX5" fmla="*/ 915941 w 1025003"/>
                  <a:gd name="connsiteY5" fmla="*/ 891052 h 1565422"/>
                  <a:gd name="connsiteX6" fmla="*/ 868316 w 1025003"/>
                  <a:gd name="connsiteY6" fmla="*/ 938677 h 1565422"/>
                  <a:gd name="connsiteX7" fmla="*/ 864983 w 1025003"/>
                  <a:gd name="connsiteY7" fmla="*/ 939153 h 1565422"/>
                  <a:gd name="connsiteX8" fmla="*/ 714964 w 1025003"/>
                  <a:gd name="connsiteY8" fmla="*/ 294310 h 1565422"/>
                  <a:gd name="connsiteX9" fmla="*/ 714964 w 1025003"/>
                  <a:gd name="connsiteY9" fmla="*/ 1091077 h 1565422"/>
                  <a:gd name="connsiteX10" fmla="*/ 524464 w 1025003"/>
                  <a:gd name="connsiteY10" fmla="*/ 1281577 h 1565422"/>
                  <a:gd name="connsiteX11" fmla="*/ 524464 w 1025003"/>
                  <a:gd name="connsiteY11" fmla="*/ 1047738 h 1565422"/>
                  <a:gd name="connsiteX12" fmla="*/ 429214 w 1025003"/>
                  <a:gd name="connsiteY12" fmla="*/ 1047738 h 1565422"/>
                  <a:gd name="connsiteX13" fmla="*/ 429214 w 1025003"/>
                  <a:gd name="connsiteY13" fmla="*/ 1374922 h 1565422"/>
                  <a:gd name="connsiteX14" fmla="*/ 238714 w 1025003"/>
                  <a:gd name="connsiteY14" fmla="*/ 1565422 h 1565422"/>
                  <a:gd name="connsiteX15" fmla="*/ 238714 w 1025003"/>
                  <a:gd name="connsiteY15" fmla="*/ 293834 h 1565422"/>
                  <a:gd name="connsiteX16" fmla="*/ 95839 w 1025003"/>
                  <a:gd name="connsiteY16" fmla="*/ 925342 h 1565422"/>
                  <a:gd name="connsiteX17" fmla="*/ 2970 w 1025003"/>
                  <a:gd name="connsiteY17" fmla="*/ 1000113 h 1565422"/>
                  <a:gd name="connsiteX18" fmla="*/ 0 w 1025003"/>
                  <a:gd name="connsiteY18" fmla="*/ 999666 h 1565422"/>
                  <a:gd name="connsiteX19" fmla="*/ 0 w 1025003"/>
                  <a:gd name="connsiteY19" fmla="*/ 452475 h 1565422"/>
                  <a:gd name="connsiteX20" fmla="*/ 2970 w 1025003"/>
                  <a:gd name="connsiteY20" fmla="*/ 465760 h 1565422"/>
                  <a:gd name="connsiteX21" fmla="*/ 62978 w 1025003"/>
                  <a:gd name="connsiteY21" fmla="*/ 186678 h 1565422"/>
                  <a:gd name="connsiteX22" fmla="*/ 95363 w 1025003"/>
                  <a:gd name="connsiteY22" fmla="*/ 133338 h 1565422"/>
                  <a:gd name="connsiteX23" fmla="*/ 285863 w 1025003"/>
                  <a:gd name="connsiteY23" fmla="*/ 31897 h 1565422"/>
                  <a:gd name="connsiteX24" fmla="*/ 477792 w 1025003"/>
                  <a:gd name="connsiteY24" fmla="*/ 0 h 156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25003" h="1565422">
                    <a:moveTo>
                      <a:pt x="477792" y="0"/>
                    </a:moveTo>
                    <a:cubicBezTo>
                      <a:pt x="542651" y="0"/>
                      <a:pt x="607510" y="10632"/>
                      <a:pt x="669720" y="31897"/>
                    </a:cubicBezTo>
                    <a:cubicBezTo>
                      <a:pt x="738691" y="54242"/>
                      <a:pt x="803180" y="88580"/>
                      <a:pt x="860220" y="133338"/>
                    </a:cubicBezTo>
                    <a:cubicBezTo>
                      <a:pt x="877060" y="146659"/>
                      <a:pt x="888557" y="165589"/>
                      <a:pt x="892605" y="186678"/>
                    </a:cubicBezTo>
                    <a:lnTo>
                      <a:pt x="1025003" y="781990"/>
                    </a:lnTo>
                    <a:lnTo>
                      <a:pt x="915941" y="891052"/>
                    </a:lnTo>
                    <a:lnTo>
                      <a:pt x="868316" y="938677"/>
                    </a:lnTo>
                    <a:lnTo>
                      <a:pt x="864983" y="939153"/>
                    </a:lnTo>
                    <a:lnTo>
                      <a:pt x="714964" y="294310"/>
                    </a:lnTo>
                    <a:lnTo>
                      <a:pt x="714964" y="1091077"/>
                    </a:lnTo>
                    <a:lnTo>
                      <a:pt x="524464" y="1281577"/>
                    </a:lnTo>
                    <a:lnTo>
                      <a:pt x="524464" y="1047738"/>
                    </a:lnTo>
                    <a:lnTo>
                      <a:pt x="429214" y="1047738"/>
                    </a:lnTo>
                    <a:lnTo>
                      <a:pt x="429214" y="1374922"/>
                    </a:lnTo>
                    <a:lnTo>
                      <a:pt x="238714" y="1565422"/>
                    </a:lnTo>
                    <a:lnTo>
                      <a:pt x="238714" y="293834"/>
                    </a:lnTo>
                    <a:lnTo>
                      <a:pt x="95839" y="925342"/>
                    </a:lnTo>
                    <a:cubicBezTo>
                      <a:pt x="86238" y="968952"/>
                      <a:pt x="47628" y="1000041"/>
                      <a:pt x="2970" y="1000113"/>
                    </a:cubicBezTo>
                    <a:lnTo>
                      <a:pt x="0" y="999666"/>
                    </a:lnTo>
                    <a:lnTo>
                      <a:pt x="0" y="452475"/>
                    </a:lnTo>
                    <a:lnTo>
                      <a:pt x="2970" y="465760"/>
                    </a:lnTo>
                    <a:lnTo>
                      <a:pt x="62978" y="186678"/>
                    </a:lnTo>
                    <a:cubicBezTo>
                      <a:pt x="67478" y="165766"/>
                      <a:pt x="78884" y="146978"/>
                      <a:pt x="95363" y="133338"/>
                    </a:cubicBezTo>
                    <a:cubicBezTo>
                      <a:pt x="152432" y="88632"/>
                      <a:pt x="216911" y="54295"/>
                      <a:pt x="285863" y="31897"/>
                    </a:cubicBezTo>
                    <a:cubicBezTo>
                      <a:pt x="348073" y="10632"/>
                      <a:pt x="412932" y="0"/>
                      <a:pt x="477792" y="0"/>
                    </a:cubicBezTo>
                    <a:close/>
                  </a:path>
                </a:pathLst>
              </a:custGeom>
              <a:solidFill>
                <a:srgbClr val="25BCC0"/>
              </a:solidFill>
              <a:ln w="476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1307B5F-506E-2142-0DEB-8DE0881899FC}"/>
                </a:ext>
              </a:extLst>
            </p:cNvPr>
            <p:cNvGrpSpPr/>
            <p:nvPr/>
          </p:nvGrpSpPr>
          <p:grpSpPr>
            <a:xfrm>
              <a:off x="2403103" y="2323811"/>
              <a:ext cx="946728" cy="1616392"/>
              <a:chOff x="2403103" y="2323811"/>
              <a:chExt cx="946728" cy="1616392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C53B4C06-E07C-1F27-D08E-E4391F01BFC3}"/>
                  </a:ext>
                </a:extLst>
              </p:cNvPr>
              <p:cNvSpPr/>
              <p:nvPr/>
            </p:nvSpPr>
            <p:spPr>
              <a:xfrm>
                <a:off x="2636521" y="2323811"/>
                <a:ext cx="476250" cy="476250"/>
              </a:xfrm>
              <a:custGeom>
                <a:avLst/>
                <a:gdLst>
                  <a:gd name="connsiteX0" fmla="*/ 238125 w 476250"/>
                  <a:gd name="connsiteY0" fmla="*/ 0 h 476250"/>
                  <a:gd name="connsiteX1" fmla="*/ 476250 w 476250"/>
                  <a:gd name="connsiteY1" fmla="*/ 238125 h 476250"/>
                  <a:gd name="connsiteX2" fmla="*/ 238125 w 476250"/>
                  <a:gd name="connsiteY2" fmla="*/ 476250 h 476250"/>
                  <a:gd name="connsiteX3" fmla="*/ 0 w 476250"/>
                  <a:gd name="connsiteY3" fmla="*/ 238125 h 476250"/>
                  <a:gd name="connsiteX4" fmla="*/ 238125 w 476250"/>
                  <a:gd name="connsiteY4" fmla="*/ 0 h 476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250" h="476250">
                    <a:moveTo>
                      <a:pt x="238125" y="0"/>
                    </a:moveTo>
                    <a:cubicBezTo>
                      <a:pt x="369638" y="0"/>
                      <a:pt x="476250" y="106612"/>
                      <a:pt x="476250" y="238125"/>
                    </a:cubicBezTo>
                    <a:cubicBezTo>
                      <a:pt x="476250" y="369638"/>
                      <a:pt x="369638" y="476250"/>
                      <a:pt x="238125" y="476250"/>
                    </a:cubicBezTo>
                    <a:cubicBezTo>
                      <a:pt x="106612" y="476250"/>
                      <a:pt x="0" y="369638"/>
                      <a:pt x="0" y="238125"/>
                    </a:cubicBezTo>
                    <a:cubicBezTo>
                      <a:pt x="0" y="106612"/>
                      <a:pt x="106612" y="0"/>
                      <a:pt x="238125" y="0"/>
                    </a:cubicBezTo>
                    <a:close/>
                  </a:path>
                </a:pathLst>
              </a:custGeom>
              <a:solidFill>
                <a:srgbClr val="F87F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C0C74B7D-C003-8B2B-9336-D70086B1F9D5}"/>
                  </a:ext>
                </a:extLst>
              </p:cNvPr>
              <p:cNvSpPr/>
              <p:nvPr/>
            </p:nvSpPr>
            <p:spPr>
              <a:xfrm>
                <a:off x="2403103" y="2849659"/>
                <a:ext cx="946728" cy="1090544"/>
              </a:xfrm>
              <a:custGeom>
                <a:avLst/>
                <a:gdLst>
                  <a:gd name="connsiteX0" fmla="*/ 439876 w 946728"/>
                  <a:gd name="connsiteY0" fmla="*/ 932 h 1090544"/>
                  <a:gd name="connsiteX1" fmla="*/ 663948 w 946728"/>
                  <a:gd name="connsiteY1" fmla="*/ 29936 h 1090544"/>
                  <a:gd name="connsiteX2" fmla="*/ 854448 w 946728"/>
                  <a:gd name="connsiteY2" fmla="*/ 131377 h 1090544"/>
                  <a:gd name="connsiteX3" fmla="*/ 887309 w 946728"/>
                  <a:gd name="connsiteY3" fmla="*/ 184717 h 1090544"/>
                  <a:gd name="connsiteX4" fmla="*/ 946728 w 946728"/>
                  <a:gd name="connsiteY4" fmla="*/ 450514 h 1090544"/>
                  <a:gd name="connsiteX5" fmla="*/ 946728 w 946728"/>
                  <a:gd name="connsiteY5" fmla="*/ 997705 h 1090544"/>
                  <a:gd name="connsiteX6" fmla="*/ 917065 w 946728"/>
                  <a:gd name="connsiteY6" fmla="*/ 993242 h 1090544"/>
                  <a:gd name="connsiteX7" fmla="*/ 854448 w 946728"/>
                  <a:gd name="connsiteY7" fmla="*/ 923857 h 1090544"/>
                  <a:gd name="connsiteX8" fmla="*/ 711573 w 946728"/>
                  <a:gd name="connsiteY8" fmla="*/ 292349 h 1090544"/>
                  <a:gd name="connsiteX9" fmla="*/ 711573 w 946728"/>
                  <a:gd name="connsiteY9" fmla="*/ 1086258 h 1090544"/>
                  <a:gd name="connsiteX10" fmla="*/ 606322 w 946728"/>
                  <a:gd name="connsiteY10" fmla="*/ 984817 h 1090544"/>
                  <a:gd name="connsiteX11" fmla="*/ 606174 w 946728"/>
                  <a:gd name="connsiteY11" fmla="*/ 984669 h 1090544"/>
                  <a:gd name="connsiteX12" fmla="*/ 336764 w 946728"/>
                  <a:gd name="connsiteY12" fmla="*/ 984817 h 1090544"/>
                  <a:gd name="connsiteX13" fmla="*/ 231513 w 946728"/>
                  <a:gd name="connsiteY13" fmla="*/ 1090544 h 1090544"/>
                  <a:gd name="connsiteX14" fmla="*/ 231513 w 946728"/>
                  <a:gd name="connsiteY14" fmla="*/ 291873 h 1090544"/>
                  <a:gd name="connsiteX15" fmla="*/ 92448 w 946728"/>
                  <a:gd name="connsiteY15" fmla="*/ 902902 h 1090544"/>
                  <a:gd name="connsiteX16" fmla="*/ 89591 w 946728"/>
                  <a:gd name="connsiteY16" fmla="*/ 923381 h 1090544"/>
                  <a:gd name="connsiteX17" fmla="*/ 29053 w 946728"/>
                  <a:gd name="connsiteY17" fmla="*/ 992453 h 1090544"/>
                  <a:gd name="connsiteX18" fmla="*/ 0 w 946728"/>
                  <a:gd name="connsiteY18" fmla="*/ 997651 h 1090544"/>
                  <a:gd name="connsiteX19" fmla="*/ 0 w 946728"/>
                  <a:gd name="connsiteY19" fmla="*/ 442715 h 1090544"/>
                  <a:gd name="connsiteX20" fmla="*/ 60063 w 946728"/>
                  <a:gd name="connsiteY20" fmla="*/ 184717 h 1090544"/>
                  <a:gd name="connsiteX21" fmla="*/ 92448 w 946728"/>
                  <a:gd name="connsiteY21" fmla="*/ 131377 h 1090544"/>
                  <a:gd name="connsiteX22" fmla="*/ 439876 w 946728"/>
                  <a:gd name="connsiteY22" fmla="*/ 932 h 1090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946728" h="1090544">
                    <a:moveTo>
                      <a:pt x="439876" y="932"/>
                    </a:moveTo>
                    <a:cubicBezTo>
                      <a:pt x="514689" y="-3177"/>
                      <a:pt x="590625" y="6271"/>
                      <a:pt x="663948" y="29936"/>
                    </a:cubicBezTo>
                    <a:cubicBezTo>
                      <a:pt x="732919" y="52281"/>
                      <a:pt x="797408" y="86619"/>
                      <a:pt x="854448" y="131377"/>
                    </a:cubicBezTo>
                    <a:cubicBezTo>
                      <a:pt x="871312" y="144759"/>
                      <a:pt x="882942" y="163638"/>
                      <a:pt x="887309" y="184717"/>
                    </a:cubicBezTo>
                    <a:lnTo>
                      <a:pt x="946728" y="450514"/>
                    </a:lnTo>
                    <a:lnTo>
                      <a:pt x="946728" y="997705"/>
                    </a:lnTo>
                    <a:lnTo>
                      <a:pt x="917065" y="993242"/>
                    </a:lnTo>
                    <a:cubicBezTo>
                      <a:pt x="886230" y="982887"/>
                      <a:pt x="861931" y="957086"/>
                      <a:pt x="854448" y="923857"/>
                    </a:cubicBezTo>
                    <a:lnTo>
                      <a:pt x="711573" y="292349"/>
                    </a:lnTo>
                    <a:lnTo>
                      <a:pt x="711573" y="1086258"/>
                    </a:lnTo>
                    <a:lnTo>
                      <a:pt x="606322" y="984817"/>
                    </a:lnTo>
                    <a:cubicBezTo>
                      <a:pt x="606274" y="984769"/>
                      <a:pt x="606222" y="984717"/>
                      <a:pt x="606174" y="984669"/>
                    </a:cubicBezTo>
                    <a:cubicBezTo>
                      <a:pt x="531736" y="910312"/>
                      <a:pt x="411116" y="910379"/>
                      <a:pt x="336764" y="984817"/>
                    </a:cubicBezTo>
                    <a:lnTo>
                      <a:pt x="231513" y="1090544"/>
                    </a:lnTo>
                    <a:lnTo>
                      <a:pt x="231513" y="291873"/>
                    </a:lnTo>
                    <a:lnTo>
                      <a:pt x="92448" y="902902"/>
                    </a:lnTo>
                    <a:lnTo>
                      <a:pt x="89591" y="923381"/>
                    </a:lnTo>
                    <a:cubicBezTo>
                      <a:pt x="82418" y="955960"/>
                      <a:pt x="59052" y="981563"/>
                      <a:pt x="29053" y="992453"/>
                    </a:cubicBezTo>
                    <a:lnTo>
                      <a:pt x="0" y="997651"/>
                    </a:lnTo>
                    <a:lnTo>
                      <a:pt x="0" y="442715"/>
                    </a:lnTo>
                    <a:lnTo>
                      <a:pt x="60063" y="184717"/>
                    </a:lnTo>
                    <a:cubicBezTo>
                      <a:pt x="64564" y="163805"/>
                      <a:pt x="75970" y="145017"/>
                      <a:pt x="92448" y="131377"/>
                    </a:cubicBezTo>
                    <a:cubicBezTo>
                      <a:pt x="193616" y="52284"/>
                      <a:pt x="315187" y="7780"/>
                      <a:pt x="439876" y="932"/>
                    </a:cubicBezTo>
                    <a:close/>
                  </a:path>
                </a:pathLst>
              </a:custGeom>
              <a:solidFill>
                <a:srgbClr val="F87F06"/>
              </a:solidFill>
              <a:ln w="476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13082DD2-645A-6D7B-191E-E61245F01493}"/>
              </a:ext>
            </a:extLst>
          </p:cNvPr>
          <p:cNvSpPr/>
          <p:nvPr/>
        </p:nvSpPr>
        <p:spPr>
          <a:xfrm>
            <a:off x="6457167" y="5141316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DEC5486-1C64-4833-CAF6-10048770751E}"/>
              </a:ext>
            </a:extLst>
          </p:cNvPr>
          <p:cNvSpPr/>
          <p:nvPr/>
        </p:nvSpPr>
        <p:spPr>
          <a:xfrm>
            <a:off x="6457167" y="47682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25BCC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B401D7-7984-C775-220A-39B4106E431B}"/>
              </a:ext>
            </a:extLst>
          </p:cNvPr>
          <p:cNvSpPr/>
          <p:nvPr/>
        </p:nvSpPr>
        <p:spPr>
          <a:xfrm>
            <a:off x="6457167" y="3567668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88D58D-F194-0B32-FFD8-CC7FB818F092}"/>
              </a:ext>
            </a:extLst>
          </p:cNvPr>
          <p:cNvSpPr/>
          <p:nvPr/>
        </p:nvSpPr>
        <p:spPr>
          <a:xfrm>
            <a:off x="6457167" y="318976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87F0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7C263BC-EAB2-912A-4A81-0CA1BAD80B8E}"/>
              </a:ext>
            </a:extLst>
          </p:cNvPr>
          <p:cNvSpPr/>
          <p:nvPr/>
        </p:nvSpPr>
        <p:spPr>
          <a:xfrm>
            <a:off x="6457167" y="1989195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CCEAC8F-9187-58E6-FA65-25A1008D3A1E}"/>
              </a:ext>
            </a:extLst>
          </p:cNvPr>
          <p:cNvSpPr/>
          <p:nvPr/>
        </p:nvSpPr>
        <p:spPr>
          <a:xfrm>
            <a:off x="6457167" y="161129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E9434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192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152</cp:revision>
  <dcterms:created xsi:type="dcterms:W3CDTF">2022-03-04T06:43:57Z</dcterms:created>
  <dcterms:modified xsi:type="dcterms:W3CDTF">2024-09-26T06:07:23Z</dcterms:modified>
</cp:coreProperties>
</file>