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816" userDrawn="1">
          <p15:clr>
            <a:srgbClr val="A4A3A4"/>
          </p15:clr>
        </p15:guide>
        <p15:guide id="12" pos="6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6B66"/>
    <a:srgbClr val="F03C40"/>
    <a:srgbClr val="EF3136"/>
    <a:srgbClr val="55C1FF"/>
    <a:srgbClr val="5887FF"/>
    <a:srgbClr val="715AFF"/>
    <a:srgbClr val="A682FF"/>
    <a:srgbClr val="A65E58"/>
    <a:srgbClr val="048C44"/>
    <a:srgbClr val="F4B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816"/>
        <p:guide pos="6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352800" y="694161"/>
            <a:ext cx="54864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VERTICAL LIST INFOGRAPHIC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339C5F-C4CE-48A2-B4B2-000A47BF52CE}"/>
              </a:ext>
            </a:extLst>
          </p:cNvPr>
          <p:cNvSpPr/>
          <p:nvPr/>
        </p:nvSpPr>
        <p:spPr>
          <a:xfrm>
            <a:off x="1196097" y="1607131"/>
            <a:ext cx="1005840" cy="1005840"/>
          </a:xfrm>
          <a:prstGeom prst="rect">
            <a:avLst/>
          </a:prstGeom>
          <a:solidFill>
            <a:srgbClr val="F03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F096DC-45AC-46CD-8825-C655C9AF6571}"/>
              </a:ext>
            </a:extLst>
          </p:cNvPr>
          <p:cNvSpPr/>
          <p:nvPr/>
        </p:nvSpPr>
        <p:spPr>
          <a:xfrm>
            <a:off x="1287537" y="1735462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F1A1B27-9864-4961-BFE0-87520E74EC91}"/>
              </a:ext>
            </a:extLst>
          </p:cNvPr>
          <p:cNvSpPr/>
          <p:nvPr/>
        </p:nvSpPr>
        <p:spPr>
          <a:xfrm>
            <a:off x="2491984" y="1607131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F03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A89701-3DE3-45A9-A5AC-B6574213A3CE}"/>
              </a:ext>
            </a:extLst>
          </p:cNvPr>
          <p:cNvSpPr/>
          <p:nvPr/>
        </p:nvSpPr>
        <p:spPr>
          <a:xfrm>
            <a:off x="2696513" y="2104423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EBBED2-3D23-4852-9128-E03B7F90E2F5}"/>
              </a:ext>
            </a:extLst>
          </p:cNvPr>
          <p:cNvSpPr/>
          <p:nvPr/>
        </p:nvSpPr>
        <p:spPr>
          <a:xfrm>
            <a:off x="2696513" y="172762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8397AC-BA5C-4D96-AE41-ECF00FC5054D}"/>
              </a:ext>
            </a:extLst>
          </p:cNvPr>
          <p:cNvSpPr/>
          <p:nvPr/>
        </p:nvSpPr>
        <p:spPr>
          <a:xfrm>
            <a:off x="10031175" y="1652851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11D8114-0805-4217-84B5-CE3E101BDAF2}"/>
              </a:ext>
            </a:extLst>
          </p:cNvPr>
          <p:cNvSpPr/>
          <p:nvPr/>
        </p:nvSpPr>
        <p:spPr>
          <a:xfrm>
            <a:off x="2491984" y="2794155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F4B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290FC6-7D90-4C88-B2DA-6088D2B57637}"/>
              </a:ext>
            </a:extLst>
          </p:cNvPr>
          <p:cNvSpPr/>
          <p:nvPr/>
        </p:nvSpPr>
        <p:spPr>
          <a:xfrm>
            <a:off x="2696513" y="3291447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A3B034-6B6A-4CEC-ABA4-129CE5E2D6E7}"/>
              </a:ext>
            </a:extLst>
          </p:cNvPr>
          <p:cNvSpPr/>
          <p:nvPr/>
        </p:nvSpPr>
        <p:spPr>
          <a:xfrm>
            <a:off x="2696513" y="291464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512847E-8F21-4358-A51C-E27C913E0DA7}"/>
              </a:ext>
            </a:extLst>
          </p:cNvPr>
          <p:cNvSpPr/>
          <p:nvPr/>
        </p:nvSpPr>
        <p:spPr>
          <a:xfrm>
            <a:off x="10031175" y="2839875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D79C08-1F64-4730-B461-B2A5BF7518D3}"/>
              </a:ext>
            </a:extLst>
          </p:cNvPr>
          <p:cNvSpPr/>
          <p:nvPr/>
        </p:nvSpPr>
        <p:spPr>
          <a:xfrm>
            <a:off x="1196097" y="2794155"/>
            <a:ext cx="1005840" cy="1005840"/>
          </a:xfrm>
          <a:prstGeom prst="rect">
            <a:avLst/>
          </a:prstGeom>
          <a:solidFill>
            <a:srgbClr val="F4B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2FA229-06D0-467F-B981-F25A74F1BB5A}"/>
              </a:ext>
            </a:extLst>
          </p:cNvPr>
          <p:cNvSpPr/>
          <p:nvPr/>
        </p:nvSpPr>
        <p:spPr>
          <a:xfrm>
            <a:off x="1287537" y="2922486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14F424A-60BA-47D3-8DBA-42C85AAF16FD}"/>
              </a:ext>
            </a:extLst>
          </p:cNvPr>
          <p:cNvSpPr/>
          <p:nvPr/>
        </p:nvSpPr>
        <p:spPr>
          <a:xfrm>
            <a:off x="2491984" y="3981179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048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C103CEC-F543-4C22-B8DF-3C09EB7C0FFE}"/>
              </a:ext>
            </a:extLst>
          </p:cNvPr>
          <p:cNvSpPr/>
          <p:nvPr/>
        </p:nvSpPr>
        <p:spPr>
          <a:xfrm>
            <a:off x="2696513" y="4478471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8A1D496-7167-4B2C-B941-D9D5A82075C0}"/>
              </a:ext>
            </a:extLst>
          </p:cNvPr>
          <p:cNvSpPr/>
          <p:nvPr/>
        </p:nvSpPr>
        <p:spPr>
          <a:xfrm>
            <a:off x="2696513" y="410167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DDB61C-B593-47AE-9BBB-B2731EB81FFF}"/>
              </a:ext>
            </a:extLst>
          </p:cNvPr>
          <p:cNvSpPr/>
          <p:nvPr/>
        </p:nvSpPr>
        <p:spPr>
          <a:xfrm>
            <a:off x="10031175" y="4026899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ABCE1C-DE12-4743-9C73-46E594626EF3}"/>
              </a:ext>
            </a:extLst>
          </p:cNvPr>
          <p:cNvSpPr/>
          <p:nvPr/>
        </p:nvSpPr>
        <p:spPr>
          <a:xfrm>
            <a:off x="1196097" y="3981179"/>
            <a:ext cx="1005840" cy="1005840"/>
          </a:xfrm>
          <a:prstGeom prst="rect">
            <a:avLst/>
          </a:prstGeom>
          <a:solidFill>
            <a:srgbClr val="048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3B8D45-9E3A-462B-B96F-E167DE7DF4AD}"/>
              </a:ext>
            </a:extLst>
          </p:cNvPr>
          <p:cNvSpPr/>
          <p:nvPr/>
        </p:nvSpPr>
        <p:spPr>
          <a:xfrm>
            <a:off x="1287537" y="4109510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3E1E385A-1103-4C24-BA33-9684C7DF9D13}"/>
              </a:ext>
            </a:extLst>
          </p:cNvPr>
          <p:cNvSpPr/>
          <p:nvPr/>
        </p:nvSpPr>
        <p:spPr>
          <a:xfrm>
            <a:off x="2491984" y="5168202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AE6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9BF18FA-3174-4B6E-A7E1-1090A8EBB2D8}"/>
              </a:ext>
            </a:extLst>
          </p:cNvPr>
          <p:cNvSpPr/>
          <p:nvPr/>
        </p:nvSpPr>
        <p:spPr>
          <a:xfrm>
            <a:off x="2696513" y="5665494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B6D93E-06F7-420C-AF6F-2500DD352332}"/>
              </a:ext>
            </a:extLst>
          </p:cNvPr>
          <p:cNvSpPr/>
          <p:nvPr/>
        </p:nvSpPr>
        <p:spPr>
          <a:xfrm>
            <a:off x="2696513" y="52886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B68F29E-E2DE-4F34-92DF-D6D5BD4D42BC}"/>
              </a:ext>
            </a:extLst>
          </p:cNvPr>
          <p:cNvSpPr/>
          <p:nvPr/>
        </p:nvSpPr>
        <p:spPr>
          <a:xfrm>
            <a:off x="10031175" y="5213922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A548A6-8013-41C2-A251-39B7374F3B5B}"/>
              </a:ext>
            </a:extLst>
          </p:cNvPr>
          <p:cNvSpPr/>
          <p:nvPr/>
        </p:nvSpPr>
        <p:spPr>
          <a:xfrm>
            <a:off x="1196097" y="5168202"/>
            <a:ext cx="1005840" cy="1005840"/>
          </a:xfrm>
          <a:prstGeom prst="rect">
            <a:avLst/>
          </a:prstGeom>
          <a:solidFill>
            <a:srgbClr val="AE6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CCA73E5-5ABB-4FC9-8B43-8E6312710D52}"/>
              </a:ext>
            </a:extLst>
          </p:cNvPr>
          <p:cNvSpPr/>
          <p:nvPr/>
        </p:nvSpPr>
        <p:spPr>
          <a:xfrm>
            <a:off x="1287537" y="5296533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4</a:t>
            </a:r>
          </a:p>
        </p:txBody>
      </p:sp>
      <p:grpSp>
        <p:nvGrpSpPr>
          <p:cNvPr id="2" name="Graphic 9" descr="Target">
            <a:extLst>
              <a:ext uri="{FF2B5EF4-FFF2-40B4-BE49-F238E27FC236}">
                <a16:creationId xmlns:a16="http://schemas.microsoft.com/office/drawing/2014/main" id="{2E93536E-8F70-4A8D-A3D6-6444EE09CE63}"/>
              </a:ext>
            </a:extLst>
          </p:cNvPr>
          <p:cNvGrpSpPr/>
          <p:nvPr/>
        </p:nvGrpSpPr>
        <p:grpSpPr>
          <a:xfrm>
            <a:off x="10259775" y="1881451"/>
            <a:ext cx="457200" cy="457200"/>
            <a:chOff x="9682514" y="1881451"/>
            <a:chExt cx="457200" cy="457200"/>
          </a:xfrm>
          <a:solidFill>
            <a:srgbClr val="F03C40"/>
          </a:solidFill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E48CD74-F326-4045-AE08-EA11EA7C73DA}"/>
                </a:ext>
              </a:extLst>
            </p:cNvPr>
            <p:cNvSpPr/>
            <p:nvPr/>
          </p:nvSpPr>
          <p:spPr>
            <a:xfrm>
              <a:off x="9871228" y="2070165"/>
              <a:ext cx="76200" cy="76200"/>
            </a:xfrm>
            <a:custGeom>
              <a:avLst/>
              <a:gdLst>
                <a:gd name="connsiteX0" fmla="*/ 39886 w 76200"/>
                <a:gd name="connsiteY0" fmla="*/ 77986 h 76200"/>
                <a:gd name="connsiteX1" fmla="*/ 1786 w 76200"/>
                <a:gd name="connsiteY1" fmla="*/ 39886 h 76200"/>
                <a:gd name="connsiteX2" fmla="*/ 39886 w 76200"/>
                <a:gd name="connsiteY2" fmla="*/ 1786 h 76200"/>
                <a:gd name="connsiteX3" fmla="*/ 77986 w 76200"/>
                <a:gd name="connsiteY3" fmla="*/ 39886 h 76200"/>
                <a:gd name="connsiteX4" fmla="*/ 39886 w 76200"/>
                <a:gd name="connsiteY4" fmla="*/ 77986 h 76200"/>
                <a:gd name="connsiteX5" fmla="*/ 39886 w 76200"/>
                <a:gd name="connsiteY5" fmla="*/ 20836 h 76200"/>
                <a:gd name="connsiteX6" fmla="*/ 20836 w 76200"/>
                <a:gd name="connsiteY6" fmla="*/ 39886 h 76200"/>
                <a:gd name="connsiteX7" fmla="*/ 39886 w 76200"/>
                <a:gd name="connsiteY7" fmla="*/ 58936 h 76200"/>
                <a:gd name="connsiteX8" fmla="*/ 58936 w 76200"/>
                <a:gd name="connsiteY8" fmla="*/ 39886 h 76200"/>
                <a:gd name="connsiteX9" fmla="*/ 39886 w 76200"/>
                <a:gd name="connsiteY9" fmla="*/ 20836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76200">
                  <a:moveTo>
                    <a:pt x="39886" y="77986"/>
                  </a:moveTo>
                  <a:cubicBezTo>
                    <a:pt x="18844" y="77986"/>
                    <a:pt x="1786" y="60928"/>
                    <a:pt x="1786" y="39886"/>
                  </a:cubicBezTo>
                  <a:cubicBezTo>
                    <a:pt x="1786" y="18844"/>
                    <a:pt x="18844" y="1786"/>
                    <a:pt x="39886" y="1786"/>
                  </a:cubicBezTo>
                  <a:cubicBezTo>
                    <a:pt x="60928" y="1786"/>
                    <a:pt x="77986" y="18844"/>
                    <a:pt x="77986" y="39886"/>
                  </a:cubicBezTo>
                  <a:cubicBezTo>
                    <a:pt x="77986" y="60928"/>
                    <a:pt x="60928" y="77986"/>
                    <a:pt x="39886" y="77986"/>
                  </a:cubicBezTo>
                  <a:close/>
                  <a:moveTo>
                    <a:pt x="39886" y="20836"/>
                  </a:moveTo>
                  <a:cubicBezTo>
                    <a:pt x="29365" y="20836"/>
                    <a:pt x="20836" y="29365"/>
                    <a:pt x="20836" y="39886"/>
                  </a:cubicBezTo>
                  <a:cubicBezTo>
                    <a:pt x="20836" y="50407"/>
                    <a:pt x="29365" y="58936"/>
                    <a:pt x="39886" y="58936"/>
                  </a:cubicBezTo>
                  <a:cubicBezTo>
                    <a:pt x="50407" y="58936"/>
                    <a:pt x="58936" y="50407"/>
                    <a:pt x="58936" y="39886"/>
                  </a:cubicBezTo>
                  <a:cubicBezTo>
                    <a:pt x="58936" y="29365"/>
                    <a:pt x="50407" y="20836"/>
                    <a:pt x="39886" y="2083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950226B-BA29-45DE-B8AA-1F90832F9C74}"/>
                </a:ext>
              </a:extLst>
            </p:cNvPr>
            <p:cNvSpPr/>
            <p:nvPr/>
          </p:nvSpPr>
          <p:spPr>
            <a:xfrm>
              <a:off x="9714066" y="1913003"/>
              <a:ext cx="390525" cy="390525"/>
            </a:xfrm>
            <a:custGeom>
              <a:avLst/>
              <a:gdLst>
                <a:gd name="connsiteX0" fmla="*/ 363736 w 390525"/>
                <a:gd name="connsiteY0" fmla="*/ 187523 h 390525"/>
                <a:gd name="connsiteX1" fmla="*/ 206573 w 390525"/>
                <a:gd name="connsiteY1" fmla="*/ 30361 h 390525"/>
                <a:gd name="connsiteX2" fmla="*/ 206573 w 390525"/>
                <a:gd name="connsiteY2" fmla="*/ 1786 h 390525"/>
                <a:gd name="connsiteX3" fmla="*/ 187523 w 390525"/>
                <a:gd name="connsiteY3" fmla="*/ 1786 h 390525"/>
                <a:gd name="connsiteX4" fmla="*/ 187523 w 390525"/>
                <a:gd name="connsiteY4" fmla="*/ 30361 h 390525"/>
                <a:gd name="connsiteX5" fmla="*/ 30361 w 390525"/>
                <a:gd name="connsiteY5" fmla="*/ 187523 h 390525"/>
                <a:gd name="connsiteX6" fmla="*/ 1786 w 390525"/>
                <a:gd name="connsiteY6" fmla="*/ 187523 h 390525"/>
                <a:gd name="connsiteX7" fmla="*/ 1786 w 390525"/>
                <a:gd name="connsiteY7" fmla="*/ 206573 h 390525"/>
                <a:gd name="connsiteX8" fmla="*/ 30361 w 390525"/>
                <a:gd name="connsiteY8" fmla="*/ 206573 h 390525"/>
                <a:gd name="connsiteX9" fmla="*/ 187523 w 390525"/>
                <a:gd name="connsiteY9" fmla="*/ 363736 h 390525"/>
                <a:gd name="connsiteX10" fmla="*/ 187523 w 390525"/>
                <a:gd name="connsiteY10" fmla="*/ 392311 h 390525"/>
                <a:gd name="connsiteX11" fmla="*/ 206573 w 390525"/>
                <a:gd name="connsiteY11" fmla="*/ 392311 h 390525"/>
                <a:gd name="connsiteX12" fmla="*/ 206573 w 390525"/>
                <a:gd name="connsiteY12" fmla="*/ 363736 h 390525"/>
                <a:gd name="connsiteX13" fmla="*/ 363736 w 390525"/>
                <a:gd name="connsiteY13" fmla="*/ 206573 h 390525"/>
                <a:gd name="connsiteX14" fmla="*/ 392311 w 390525"/>
                <a:gd name="connsiteY14" fmla="*/ 206573 h 390525"/>
                <a:gd name="connsiteX15" fmla="*/ 392311 w 390525"/>
                <a:gd name="connsiteY15" fmla="*/ 187523 h 390525"/>
                <a:gd name="connsiteX16" fmla="*/ 293060 w 390525"/>
                <a:gd name="connsiteY16" fmla="*/ 206573 h 390525"/>
                <a:gd name="connsiteX17" fmla="*/ 206573 w 390525"/>
                <a:gd name="connsiteY17" fmla="*/ 293060 h 390525"/>
                <a:gd name="connsiteX18" fmla="*/ 206573 w 390525"/>
                <a:gd name="connsiteY18" fmla="*/ 254198 h 390525"/>
                <a:gd name="connsiteX19" fmla="*/ 187523 w 390525"/>
                <a:gd name="connsiteY19" fmla="*/ 254198 h 390525"/>
                <a:gd name="connsiteX20" fmla="*/ 187523 w 390525"/>
                <a:gd name="connsiteY20" fmla="*/ 293060 h 390525"/>
                <a:gd name="connsiteX21" fmla="*/ 101036 w 390525"/>
                <a:gd name="connsiteY21" fmla="*/ 206573 h 390525"/>
                <a:gd name="connsiteX22" fmla="*/ 139898 w 390525"/>
                <a:gd name="connsiteY22" fmla="*/ 206573 h 390525"/>
                <a:gd name="connsiteX23" fmla="*/ 139898 w 390525"/>
                <a:gd name="connsiteY23" fmla="*/ 187523 h 390525"/>
                <a:gd name="connsiteX24" fmla="*/ 101036 w 390525"/>
                <a:gd name="connsiteY24" fmla="*/ 187523 h 390525"/>
                <a:gd name="connsiteX25" fmla="*/ 187523 w 390525"/>
                <a:gd name="connsiteY25" fmla="*/ 101036 h 390525"/>
                <a:gd name="connsiteX26" fmla="*/ 187523 w 390525"/>
                <a:gd name="connsiteY26" fmla="*/ 139898 h 390525"/>
                <a:gd name="connsiteX27" fmla="*/ 206573 w 390525"/>
                <a:gd name="connsiteY27" fmla="*/ 139898 h 390525"/>
                <a:gd name="connsiteX28" fmla="*/ 206573 w 390525"/>
                <a:gd name="connsiteY28" fmla="*/ 101036 h 390525"/>
                <a:gd name="connsiteX29" fmla="*/ 293060 w 390525"/>
                <a:gd name="connsiteY29" fmla="*/ 187523 h 390525"/>
                <a:gd name="connsiteX30" fmla="*/ 254198 w 390525"/>
                <a:gd name="connsiteY30" fmla="*/ 187523 h 390525"/>
                <a:gd name="connsiteX31" fmla="*/ 254198 w 390525"/>
                <a:gd name="connsiteY31" fmla="*/ 206573 h 390525"/>
                <a:gd name="connsiteX32" fmla="*/ 187523 w 390525"/>
                <a:gd name="connsiteY32" fmla="*/ 58936 h 390525"/>
                <a:gd name="connsiteX33" fmla="*/ 187523 w 390525"/>
                <a:gd name="connsiteY33" fmla="*/ 81939 h 390525"/>
                <a:gd name="connsiteX34" fmla="*/ 81891 w 390525"/>
                <a:gd name="connsiteY34" fmla="*/ 187523 h 390525"/>
                <a:gd name="connsiteX35" fmla="*/ 58936 w 390525"/>
                <a:gd name="connsiteY35" fmla="*/ 187523 h 390525"/>
                <a:gd name="connsiteX36" fmla="*/ 187523 w 390525"/>
                <a:gd name="connsiteY36" fmla="*/ 58936 h 390525"/>
                <a:gd name="connsiteX37" fmla="*/ 58936 w 390525"/>
                <a:gd name="connsiteY37" fmla="*/ 206573 h 390525"/>
                <a:gd name="connsiteX38" fmla="*/ 81939 w 390525"/>
                <a:gd name="connsiteY38" fmla="*/ 206573 h 390525"/>
                <a:gd name="connsiteX39" fmla="*/ 187523 w 390525"/>
                <a:gd name="connsiteY39" fmla="*/ 312206 h 390525"/>
                <a:gd name="connsiteX40" fmla="*/ 187523 w 390525"/>
                <a:gd name="connsiteY40" fmla="*/ 335161 h 390525"/>
                <a:gd name="connsiteX41" fmla="*/ 58936 w 390525"/>
                <a:gd name="connsiteY41" fmla="*/ 206573 h 390525"/>
                <a:gd name="connsiteX42" fmla="*/ 206573 w 390525"/>
                <a:gd name="connsiteY42" fmla="*/ 335161 h 390525"/>
                <a:gd name="connsiteX43" fmla="*/ 206573 w 390525"/>
                <a:gd name="connsiteY43" fmla="*/ 312206 h 390525"/>
                <a:gd name="connsiteX44" fmla="*/ 312206 w 390525"/>
                <a:gd name="connsiteY44" fmla="*/ 206573 h 390525"/>
                <a:gd name="connsiteX45" fmla="*/ 335161 w 390525"/>
                <a:gd name="connsiteY45" fmla="*/ 206573 h 390525"/>
                <a:gd name="connsiteX46" fmla="*/ 206573 w 390525"/>
                <a:gd name="connsiteY46" fmla="*/ 335161 h 390525"/>
                <a:gd name="connsiteX47" fmla="*/ 312206 w 390525"/>
                <a:gd name="connsiteY47" fmla="*/ 187523 h 390525"/>
                <a:gd name="connsiteX48" fmla="*/ 206573 w 390525"/>
                <a:gd name="connsiteY48" fmla="*/ 81891 h 390525"/>
                <a:gd name="connsiteX49" fmla="*/ 206573 w 390525"/>
                <a:gd name="connsiteY49" fmla="*/ 58936 h 390525"/>
                <a:gd name="connsiteX50" fmla="*/ 335161 w 390525"/>
                <a:gd name="connsiteY50" fmla="*/ 187523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90525" h="390525">
                  <a:moveTo>
                    <a:pt x="363736" y="187523"/>
                  </a:moveTo>
                  <a:cubicBezTo>
                    <a:pt x="358742" y="102880"/>
                    <a:pt x="291217" y="35355"/>
                    <a:pt x="206573" y="30361"/>
                  </a:cubicBezTo>
                  <a:lnTo>
                    <a:pt x="206573" y="1786"/>
                  </a:lnTo>
                  <a:lnTo>
                    <a:pt x="187523" y="1786"/>
                  </a:lnTo>
                  <a:lnTo>
                    <a:pt x="187523" y="30361"/>
                  </a:lnTo>
                  <a:cubicBezTo>
                    <a:pt x="102880" y="35355"/>
                    <a:pt x="35355" y="102880"/>
                    <a:pt x="30361" y="187523"/>
                  </a:cubicBezTo>
                  <a:lnTo>
                    <a:pt x="1786" y="187523"/>
                  </a:lnTo>
                  <a:lnTo>
                    <a:pt x="1786" y="206573"/>
                  </a:lnTo>
                  <a:lnTo>
                    <a:pt x="30361" y="206573"/>
                  </a:lnTo>
                  <a:cubicBezTo>
                    <a:pt x="35355" y="291217"/>
                    <a:pt x="102880" y="358742"/>
                    <a:pt x="187523" y="363736"/>
                  </a:cubicBezTo>
                  <a:lnTo>
                    <a:pt x="187523" y="392311"/>
                  </a:lnTo>
                  <a:lnTo>
                    <a:pt x="206573" y="392311"/>
                  </a:lnTo>
                  <a:lnTo>
                    <a:pt x="206573" y="363736"/>
                  </a:lnTo>
                  <a:cubicBezTo>
                    <a:pt x="291217" y="358742"/>
                    <a:pt x="358742" y="291217"/>
                    <a:pt x="363736" y="206573"/>
                  </a:cubicBezTo>
                  <a:lnTo>
                    <a:pt x="392311" y="206573"/>
                  </a:lnTo>
                  <a:lnTo>
                    <a:pt x="392311" y="187523"/>
                  </a:lnTo>
                  <a:close/>
                  <a:moveTo>
                    <a:pt x="293060" y="206573"/>
                  </a:moveTo>
                  <a:cubicBezTo>
                    <a:pt x="288484" y="252310"/>
                    <a:pt x="252310" y="288484"/>
                    <a:pt x="206573" y="293060"/>
                  </a:cubicBezTo>
                  <a:lnTo>
                    <a:pt x="206573" y="254198"/>
                  </a:lnTo>
                  <a:lnTo>
                    <a:pt x="187523" y="254198"/>
                  </a:lnTo>
                  <a:lnTo>
                    <a:pt x="187523" y="293060"/>
                  </a:lnTo>
                  <a:cubicBezTo>
                    <a:pt x="141787" y="288484"/>
                    <a:pt x="105613" y="252310"/>
                    <a:pt x="101036" y="206573"/>
                  </a:cubicBezTo>
                  <a:lnTo>
                    <a:pt x="139898" y="206573"/>
                  </a:lnTo>
                  <a:lnTo>
                    <a:pt x="139898" y="187523"/>
                  </a:lnTo>
                  <a:lnTo>
                    <a:pt x="101036" y="187523"/>
                  </a:lnTo>
                  <a:cubicBezTo>
                    <a:pt x="105613" y="141787"/>
                    <a:pt x="141787" y="105613"/>
                    <a:pt x="187523" y="101036"/>
                  </a:cubicBezTo>
                  <a:lnTo>
                    <a:pt x="187523" y="139898"/>
                  </a:lnTo>
                  <a:lnTo>
                    <a:pt x="206573" y="139898"/>
                  </a:lnTo>
                  <a:lnTo>
                    <a:pt x="206573" y="101036"/>
                  </a:lnTo>
                  <a:cubicBezTo>
                    <a:pt x="252310" y="105613"/>
                    <a:pt x="288484" y="141787"/>
                    <a:pt x="293060" y="187523"/>
                  </a:cubicBezTo>
                  <a:lnTo>
                    <a:pt x="254198" y="187523"/>
                  </a:lnTo>
                  <a:lnTo>
                    <a:pt x="254198" y="206573"/>
                  </a:lnTo>
                  <a:close/>
                  <a:moveTo>
                    <a:pt x="187523" y="58936"/>
                  </a:moveTo>
                  <a:lnTo>
                    <a:pt x="187523" y="81939"/>
                  </a:lnTo>
                  <a:cubicBezTo>
                    <a:pt x="131275" y="86663"/>
                    <a:pt x="86641" y="131277"/>
                    <a:pt x="81891" y="187523"/>
                  </a:cubicBezTo>
                  <a:lnTo>
                    <a:pt x="58936" y="187523"/>
                  </a:lnTo>
                  <a:cubicBezTo>
                    <a:pt x="63834" y="118637"/>
                    <a:pt x="118637" y="63834"/>
                    <a:pt x="187523" y="58936"/>
                  </a:cubicBezTo>
                  <a:close/>
                  <a:moveTo>
                    <a:pt x="58936" y="206573"/>
                  </a:moveTo>
                  <a:lnTo>
                    <a:pt x="81939" y="206573"/>
                  </a:lnTo>
                  <a:cubicBezTo>
                    <a:pt x="86663" y="262821"/>
                    <a:pt x="131277" y="307456"/>
                    <a:pt x="187523" y="312206"/>
                  </a:cubicBezTo>
                  <a:lnTo>
                    <a:pt x="187523" y="335161"/>
                  </a:lnTo>
                  <a:cubicBezTo>
                    <a:pt x="118637" y="330263"/>
                    <a:pt x="63834" y="275460"/>
                    <a:pt x="58936" y="206573"/>
                  </a:cubicBezTo>
                  <a:close/>
                  <a:moveTo>
                    <a:pt x="206573" y="335161"/>
                  </a:moveTo>
                  <a:lnTo>
                    <a:pt x="206573" y="312206"/>
                  </a:lnTo>
                  <a:cubicBezTo>
                    <a:pt x="262838" y="307478"/>
                    <a:pt x="307478" y="262838"/>
                    <a:pt x="312206" y="206573"/>
                  </a:cubicBezTo>
                  <a:lnTo>
                    <a:pt x="335161" y="206573"/>
                  </a:lnTo>
                  <a:cubicBezTo>
                    <a:pt x="330263" y="275460"/>
                    <a:pt x="275460" y="330263"/>
                    <a:pt x="206573" y="335161"/>
                  </a:cubicBezTo>
                  <a:close/>
                  <a:moveTo>
                    <a:pt x="312206" y="187523"/>
                  </a:moveTo>
                  <a:cubicBezTo>
                    <a:pt x="307478" y="131259"/>
                    <a:pt x="262838" y="86619"/>
                    <a:pt x="206573" y="81891"/>
                  </a:cubicBezTo>
                  <a:lnTo>
                    <a:pt x="206573" y="58936"/>
                  </a:lnTo>
                  <a:cubicBezTo>
                    <a:pt x="275460" y="63834"/>
                    <a:pt x="330263" y="118637"/>
                    <a:pt x="335161" y="18752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3" name="Graphic 23" descr="Lightbulb">
            <a:extLst>
              <a:ext uri="{FF2B5EF4-FFF2-40B4-BE49-F238E27FC236}">
                <a16:creationId xmlns:a16="http://schemas.microsoft.com/office/drawing/2014/main" id="{DA2FD3F5-7E1B-48D1-8E0A-8FBE15D87A85}"/>
              </a:ext>
            </a:extLst>
          </p:cNvPr>
          <p:cNvGrpSpPr/>
          <p:nvPr/>
        </p:nvGrpSpPr>
        <p:grpSpPr>
          <a:xfrm>
            <a:off x="10259775" y="3068475"/>
            <a:ext cx="457200" cy="457200"/>
            <a:chOff x="9682514" y="3068475"/>
            <a:chExt cx="457200" cy="457200"/>
          </a:xfrm>
          <a:solidFill>
            <a:srgbClr val="F4BE44"/>
          </a:solidFill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3924FA6-CA9B-4FE9-BBAD-8C899FDA5A17}"/>
                </a:ext>
              </a:extLst>
            </p:cNvPr>
            <p:cNvSpPr/>
            <p:nvPr/>
          </p:nvSpPr>
          <p:spPr>
            <a:xfrm>
              <a:off x="9847416" y="3371489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2C78F91F-4D34-451F-8DA0-DFCB273D9A89}"/>
                </a:ext>
              </a:extLst>
            </p:cNvPr>
            <p:cNvSpPr/>
            <p:nvPr/>
          </p:nvSpPr>
          <p:spPr>
            <a:xfrm>
              <a:off x="9847416" y="3419114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CC5962E-64B2-4576-B486-1FF42325C7B5}"/>
                </a:ext>
              </a:extLst>
            </p:cNvPr>
            <p:cNvSpPr/>
            <p:nvPr/>
          </p:nvSpPr>
          <p:spPr>
            <a:xfrm>
              <a:off x="9878372" y="3466739"/>
              <a:ext cx="61913" cy="28575"/>
            </a:xfrm>
            <a:custGeom>
              <a:avLst/>
              <a:gdLst>
                <a:gd name="connsiteX0" fmla="*/ 1786 w 61912"/>
                <a:gd name="connsiteY0" fmla="*/ 1786 h 28575"/>
                <a:gd name="connsiteX1" fmla="*/ 32742 w 61912"/>
                <a:gd name="connsiteY1" fmla="*/ 30361 h 28575"/>
                <a:gd name="connsiteX2" fmla="*/ 63698 w 61912"/>
                <a:gd name="connsiteY2" fmla="*/ 1786 h 28575"/>
                <a:gd name="connsiteX3" fmla="*/ 1786 w 61912"/>
                <a:gd name="connsiteY3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28575">
                  <a:moveTo>
                    <a:pt x="1786" y="1786"/>
                  </a:moveTo>
                  <a:cubicBezTo>
                    <a:pt x="3215" y="17978"/>
                    <a:pt x="16550" y="30361"/>
                    <a:pt x="32742" y="30361"/>
                  </a:cubicBezTo>
                  <a:cubicBezTo>
                    <a:pt x="48935" y="30361"/>
                    <a:pt x="62270" y="17978"/>
                    <a:pt x="63698" y="1786"/>
                  </a:cubicBez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746105E-3BD8-4C54-94B4-B5846A8FA351}"/>
                </a:ext>
              </a:extLst>
            </p:cNvPr>
            <p:cNvSpPr/>
            <p:nvPr/>
          </p:nvSpPr>
          <p:spPr>
            <a:xfrm>
              <a:off x="9785503" y="3095264"/>
              <a:ext cx="247650" cy="257175"/>
            </a:xfrm>
            <a:custGeom>
              <a:avLst/>
              <a:gdLst>
                <a:gd name="connsiteX0" fmla="*/ 125611 w 247650"/>
                <a:gd name="connsiteY0" fmla="*/ 1786 h 257175"/>
                <a:gd name="connsiteX1" fmla="*/ 125611 w 247650"/>
                <a:gd name="connsiteY1" fmla="*/ 1786 h 257175"/>
                <a:gd name="connsiteX2" fmla="*/ 125611 w 247650"/>
                <a:gd name="connsiteY2" fmla="*/ 1786 h 257175"/>
                <a:gd name="connsiteX3" fmla="*/ 1786 w 247650"/>
                <a:gd name="connsiteY3" fmla="*/ 124182 h 257175"/>
                <a:gd name="connsiteX4" fmla="*/ 1786 w 247650"/>
                <a:gd name="connsiteY4" fmla="*/ 128468 h 257175"/>
                <a:gd name="connsiteX5" fmla="*/ 10358 w 247650"/>
                <a:gd name="connsiteY5" fmla="*/ 171331 h 257175"/>
                <a:gd name="connsiteX6" fmla="*/ 31790 w 247650"/>
                <a:gd name="connsiteY6" fmla="*/ 206573 h 257175"/>
                <a:gd name="connsiteX7" fmla="*/ 60841 w 247650"/>
                <a:gd name="connsiteY7" fmla="*/ 253722 h 257175"/>
                <a:gd name="connsiteX8" fmla="*/ 69413 w 247650"/>
                <a:gd name="connsiteY8" fmla="*/ 258961 h 257175"/>
                <a:gd name="connsiteX9" fmla="*/ 181808 w 247650"/>
                <a:gd name="connsiteY9" fmla="*/ 258961 h 257175"/>
                <a:gd name="connsiteX10" fmla="*/ 190381 w 247650"/>
                <a:gd name="connsiteY10" fmla="*/ 253722 h 257175"/>
                <a:gd name="connsiteX11" fmla="*/ 219432 w 247650"/>
                <a:gd name="connsiteY11" fmla="*/ 206573 h 257175"/>
                <a:gd name="connsiteX12" fmla="*/ 240863 w 247650"/>
                <a:gd name="connsiteY12" fmla="*/ 171331 h 257175"/>
                <a:gd name="connsiteX13" fmla="*/ 249436 w 247650"/>
                <a:gd name="connsiteY13" fmla="*/ 128468 h 257175"/>
                <a:gd name="connsiteX14" fmla="*/ 249436 w 247650"/>
                <a:gd name="connsiteY14" fmla="*/ 124182 h 257175"/>
                <a:gd name="connsiteX15" fmla="*/ 125611 w 247650"/>
                <a:gd name="connsiteY15" fmla="*/ 1786 h 257175"/>
                <a:gd name="connsiteX16" fmla="*/ 220861 w 247650"/>
                <a:gd name="connsiteY16" fmla="*/ 127992 h 257175"/>
                <a:gd name="connsiteX17" fmla="*/ 214193 w 247650"/>
                <a:gd name="connsiteY17" fmla="*/ 161330 h 257175"/>
                <a:gd name="connsiteX18" fmla="*/ 198001 w 247650"/>
                <a:gd name="connsiteY18" fmla="*/ 187523 h 257175"/>
                <a:gd name="connsiteX19" fmla="*/ 170378 w 247650"/>
                <a:gd name="connsiteY19" fmla="*/ 230386 h 257175"/>
                <a:gd name="connsiteX20" fmla="*/ 125611 w 247650"/>
                <a:gd name="connsiteY20" fmla="*/ 230386 h 257175"/>
                <a:gd name="connsiteX21" fmla="*/ 81320 w 247650"/>
                <a:gd name="connsiteY21" fmla="*/ 230386 h 257175"/>
                <a:gd name="connsiteX22" fmla="*/ 53697 w 247650"/>
                <a:gd name="connsiteY22" fmla="*/ 187523 h 257175"/>
                <a:gd name="connsiteX23" fmla="*/ 37505 w 247650"/>
                <a:gd name="connsiteY23" fmla="*/ 161330 h 257175"/>
                <a:gd name="connsiteX24" fmla="*/ 30837 w 247650"/>
                <a:gd name="connsiteY24" fmla="*/ 127992 h 257175"/>
                <a:gd name="connsiteX25" fmla="*/ 30837 w 247650"/>
                <a:gd name="connsiteY25" fmla="*/ 124182 h 257175"/>
                <a:gd name="connsiteX26" fmla="*/ 126087 w 247650"/>
                <a:gd name="connsiteY26" fmla="*/ 29885 h 257175"/>
                <a:gd name="connsiteX27" fmla="*/ 126087 w 247650"/>
                <a:gd name="connsiteY27" fmla="*/ 29885 h 257175"/>
                <a:gd name="connsiteX28" fmla="*/ 126087 w 247650"/>
                <a:gd name="connsiteY28" fmla="*/ 29885 h 257175"/>
                <a:gd name="connsiteX29" fmla="*/ 126087 w 247650"/>
                <a:gd name="connsiteY29" fmla="*/ 29885 h 257175"/>
                <a:gd name="connsiteX30" fmla="*/ 126087 w 247650"/>
                <a:gd name="connsiteY30" fmla="*/ 29885 h 257175"/>
                <a:gd name="connsiteX31" fmla="*/ 126087 w 247650"/>
                <a:gd name="connsiteY31" fmla="*/ 29885 h 257175"/>
                <a:gd name="connsiteX32" fmla="*/ 126087 w 247650"/>
                <a:gd name="connsiteY32" fmla="*/ 29885 h 257175"/>
                <a:gd name="connsiteX33" fmla="*/ 221337 w 247650"/>
                <a:gd name="connsiteY33" fmla="*/ 124182 h 257175"/>
                <a:gd name="connsiteX34" fmla="*/ 221337 w 247650"/>
                <a:gd name="connsiteY34" fmla="*/ 127992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57175">
                  <a:moveTo>
                    <a:pt x="125611" y="1786"/>
                  </a:moveTo>
                  <a:cubicBezTo>
                    <a:pt x="125611" y="1786"/>
                    <a:pt x="125611" y="1786"/>
                    <a:pt x="125611" y="1786"/>
                  </a:cubicBezTo>
                  <a:cubicBezTo>
                    <a:pt x="125611" y="1786"/>
                    <a:pt x="125611" y="1786"/>
                    <a:pt x="125611" y="1786"/>
                  </a:cubicBezTo>
                  <a:cubicBezTo>
                    <a:pt x="57983" y="2262"/>
                    <a:pt x="3215" y="56555"/>
                    <a:pt x="1786" y="124182"/>
                  </a:cubicBezTo>
                  <a:lnTo>
                    <a:pt x="1786" y="128468"/>
                  </a:lnTo>
                  <a:cubicBezTo>
                    <a:pt x="2262" y="143232"/>
                    <a:pt x="5120" y="157520"/>
                    <a:pt x="10358" y="171331"/>
                  </a:cubicBezTo>
                  <a:cubicBezTo>
                    <a:pt x="15597" y="184190"/>
                    <a:pt x="22741" y="196096"/>
                    <a:pt x="31790" y="206573"/>
                  </a:cubicBezTo>
                  <a:cubicBezTo>
                    <a:pt x="43220" y="218956"/>
                    <a:pt x="55602" y="243245"/>
                    <a:pt x="60841" y="253722"/>
                  </a:cubicBezTo>
                  <a:cubicBezTo>
                    <a:pt x="62270" y="257056"/>
                    <a:pt x="65603" y="258961"/>
                    <a:pt x="69413" y="258961"/>
                  </a:cubicBezTo>
                  <a:lnTo>
                    <a:pt x="181808" y="258961"/>
                  </a:lnTo>
                  <a:cubicBezTo>
                    <a:pt x="185618" y="258961"/>
                    <a:pt x="188952" y="257056"/>
                    <a:pt x="190381" y="253722"/>
                  </a:cubicBezTo>
                  <a:cubicBezTo>
                    <a:pt x="195620" y="243245"/>
                    <a:pt x="208002" y="218956"/>
                    <a:pt x="219432" y="206573"/>
                  </a:cubicBezTo>
                  <a:cubicBezTo>
                    <a:pt x="228481" y="196096"/>
                    <a:pt x="236101" y="184190"/>
                    <a:pt x="240863" y="171331"/>
                  </a:cubicBezTo>
                  <a:cubicBezTo>
                    <a:pt x="246102" y="157520"/>
                    <a:pt x="248960" y="143232"/>
                    <a:pt x="249436" y="128468"/>
                  </a:cubicBezTo>
                  <a:lnTo>
                    <a:pt x="249436" y="124182"/>
                  </a:lnTo>
                  <a:cubicBezTo>
                    <a:pt x="248007" y="56555"/>
                    <a:pt x="193238" y="2262"/>
                    <a:pt x="125611" y="1786"/>
                  </a:cubicBezTo>
                  <a:close/>
                  <a:moveTo>
                    <a:pt x="220861" y="127992"/>
                  </a:moveTo>
                  <a:cubicBezTo>
                    <a:pt x="220385" y="139422"/>
                    <a:pt x="218003" y="150852"/>
                    <a:pt x="214193" y="161330"/>
                  </a:cubicBezTo>
                  <a:cubicBezTo>
                    <a:pt x="210383" y="170855"/>
                    <a:pt x="205145" y="179903"/>
                    <a:pt x="198001" y="187523"/>
                  </a:cubicBezTo>
                  <a:cubicBezTo>
                    <a:pt x="187047" y="200858"/>
                    <a:pt x="177522" y="215146"/>
                    <a:pt x="170378" y="230386"/>
                  </a:cubicBezTo>
                  <a:lnTo>
                    <a:pt x="125611" y="230386"/>
                  </a:lnTo>
                  <a:lnTo>
                    <a:pt x="81320" y="230386"/>
                  </a:lnTo>
                  <a:cubicBezTo>
                    <a:pt x="73700" y="215146"/>
                    <a:pt x="64175" y="200858"/>
                    <a:pt x="53697" y="187523"/>
                  </a:cubicBezTo>
                  <a:cubicBezTo>
                    <a:pt x="47030" y="179903"/>
                    <a:pt x="41315" y="170855"/>
                    <a:pt x="37505" y="161330"/>
                  </a:cubicBezTo>
                  <a:cubicBezTo>
                    <a:pt x="33218" y="150852"/>
                    <a:pt x="31313" y="139422"/>
                    <a:pt x="30837" y="127992"/>
                  </a:cubicBezTo>
                  <a:lnTo>
                    <a:pt x="30837" y="124182"/>
                  </a:lnTo>
                  <a:cubicBezTo>
                    <a:pt x="31790" y="72271"/>
                    <a:pt x="74176" y="30361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26087" y="29885"/>
                    <a:pt x="126087" y="29885"/>
                    <a:pt x="126087" y="29885"/>
                  </a:cubicBezTo>
                  <a:cubicBezTo>
                    <a:pt x="126087" y="29885"/>
                    <a:pt x="126087" y="29885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77998" y="30361"/>
                    <a:pt x="220385" y="71795"/>
                    <a:pt x="221337" y="124182"/>
                  </a:cubicBezTo>
                  <a:lnTo>
                    <a:pt x="221337" y="127992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9" name="Graphic 35" descr="Filter">
            <a:extLst>
              <a:ext uri="{FF2B5EF4-FFF2-40B4-BE49-F238E27FC236}">
                <a16:creationId xmlns:a16="http://schemas.microsoft.com/office/drawing/2014/main" id="{23F1322A-AEFF-43E7-8CDF-0443F660150D}"/>
              </a:ext>
            </a:extLst>
          </p:cNvPr>
          <p:cNvSpPr/>
          <p:nvPr/>
        </p:nvSpPr>
        <p:spPr>
          <a:xfrm>
            <a:off x="10322878" y="4318602"/>
            <a:ext cx="328613" cy="328613"/>
          </a:xfrm>
          <a:custGeom>
            <a:avLst/>
            <a:gdLst>
              <a:gd name="connsiteX0" fmla="*/ 327422 w 328612"/>
              <a:gd name="connsiteY0" fmla="*/ 3572 h 328612"/>
              <a:gd name="connsiteX1" fmla="*/ 3572 w 328612"/>
              <a:gd name="connsiteY1" fmla="*/ 3572 h 328612"/>
              <a:gd name="connsiteX2" fmla="*/ 146447 w 328612"/>
              <a:gd name="connsiteY2" fmla="*/ 146447 h 328612"/>
              <a:gd name="connsiteX3" fmla="*/ 146447 w 328612"/>
              <a:gd name="connsiteY3" fmla="*/ 289322 h 328612"/>
              <a:gd name="connsiteX4" fmla="*/ 146447 w 328612"/>
              <a:gd name="connsiteY4" fmla="*/ 327422 h 328612"/>
              <a:gd name="connsiteX5" fmla="*/ 184547 w 328612"/>
              <a:gd name="connsiteY5" fmla="*/ 289322 h 328612"/>
              <a:gd name="connsiteX6" fmla="*/ 184547 w 328612"/>
              <a:gd name="connsiteY6" fmla="*/ 146447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612" h="328612">
                <a:moveTo>
                  <a:pt x="327422" y="3572"/>
                </a:moveTo>
                <a:lnTo>
                  <a:pt x="3572" y="3572"/>
                </a:lnTo>
                <a:lnTo>
                  <a:pt x="146447" y="146447"/>
                </a:lnTo>
                <a:lnTo>
                  <a:pt x="146447" y="289322"/>
                </a:lnTo>
                <a:lnTo>
                  <a:pt x="146447" y="327422"/>
                </a:lnTo>
                <a:lnTo>
                  <a:pt x="184547" y="289322"/>
                </a:lnTo>
                <a:lnTo>
                  <a:pt x="184547" y="146447"/>
                </a:lnTo>
                <a:close/>
              </a:path>
            </a:pathLst>
          </a:custGeom>
          <a:solidFill>
            <a:srgbClr val="048C4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0" name="Graphic 47" descr="Upward trend">
            <a:extLst>
              <a:ext uri="{FF2B5EF4-FFF2-40B4-BE49-F238E27FC236}">
                <a16:creationId xmlns:a16="http://schemas.microsoft.com/office/drawing/2014/main" id="{162DDB85-AF73-43FD-8090-7EEC4AE67485}"/>
              </a:ext>
            </a:extLst>
          </p:cNvPr>
          <p:cNvGrpSpPr/>
          <p:nvPr/>
        </p:nvGrpSpPr>
        <p:grpSpPr>
          <a:xfrm>
            <a:off x="10259775" y="5442522"/>
            <a:ext cx="457200" cy="457200"/>
            <a:chOff x="9682514" y="5442522"/>
            <a:chExt cx="457200" cy="457200"/>
          </a:xfrm>
          <a:solidFill>
            <a:srgbClr val="AE6B66"/>
          </a:solidFill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58F54E9A-EA61-4B17-9784-FF0063B3455C}"/>
                </a:ext>
              </a:extLst>
            </p:cNvPr>
            <p:cNvSpPr/>
            <p:nvPr/>
          </p:nvSpPr>
          <p:spPr>
            <a:xfrm>
              <a:off x="9747403" y="5507411"/>
              <a:ext cx="323850" cy="323850"/>
            </a:xfrm>
            <a:custGeom>
              <a:avLst/>
              <a:gdLst>
                <a:gd name="connsiteX0" fmla="*/ 30361 w 323850"/>
                <a:gd name="connsiteY0" fmla="*/ 1786 h 323850"/>
                <a:gd name="connsiteX1" fmla="*/ 1786 w 323850"/>
                <a:gd name="connsiteY1" fmla="*/ 1786 h 323850"/>
                <a:gd name="connsiteX2" fmla="*/ 1786 w 323850"/>
                <a:gd name="connsiteY2" fmla="*/ 325636 h 323850"/>
                <a:gd name="connsiteX3" fmla="*/ 325636 w 323850"/>
                <a:gd name="connsiteY3" fmla="*/ 325636 h 323850"/>
                <a:gd name="connsiteX4" fmla="*/ 325636 w 323850"/>
                <a:gd name="connsiteY4" fmla="*/ 297061 h 323850"/>
                <a:gd name="connsiteX5" fmla="*/ 30361 w 323850"/>
                <a:gd name="connsiteY5" fmla="*/ 297061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3850" h="323850">
                  <a:moveTo>
                    <a:pt x="30361" y="1786"/>
                  </a:moveTo>
                  <a:lnTo>
                    <a:pt x="1786" y="1786"/>
                  </a:lnTo>
                  <a:lnTo>
                    <a:pt x="1786" y="325636"/>
                  </a:lnTo>
                  <a:lnTo>
                    <a:pt x="325636" y="325636"/>
                  </a:lnTo>
                  <a:lnTo>
                    <a:pt x="325636" y="297061"/>
                  </a:lnTo>
                  <a:lnTo>
                    <a:pt x="30361" y="29706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F4076C2-2BBB-47D4-9F5A-46AD46DAEFBB}"/>
                </a:ext>
              </a:extLst>
            </p:cNvPr>
            <p:cNvSpPr/>
            <p:nvPr/>
          </p:nvSpPr>
          <p:spPr>
            <a:xfrm>
              <a:off x="9794552" y="5588374"/>
              <a:ext cx="276225" cy="161925"/>
            </a:xfrm>
            <a:custGeom>
              <a:avLst/>
              <a:gdLst>
                <a:gd name="connsiteX0" fmla="*/ 202287 w 276225"/>
                <a:gd name="connsiteY0" fmla="*/ 1786 h 161925"/>
                <a:gd name="connsiteX1" fmla="*/ 230386 w 276225"/>
                <a:gd name="connsiteY1" fmla="*/ 29885 h 161925"/>
                <a:gd name="connsiteX2" fmla="*/ 192762 w 276225"/>
                <a:gd name="connsiteY2" fmla="*/ 67508 h 161925"/>
                <a:gd name="connsiteX3" fmla="*/ 164187 w 276225"/>
                <a:gd name="connsiteY3" fmla="*/ 38933 h 161925"/>
                <a:gd name="connsiteX4" fmla="*/ 116562 w 276225"/>
                <a:gd name="connsiteY4" fmla="*/ 86558 h 161925"/>
                <a:gd name="connsiteX5" fmla="*/ 87987 w 276225"/>
                <a:gd name="connsiteY5" fmla="*/ 57983 h 161925"/>
                <a:gd name="connsiteX6" fmla="*/ 1786 w 276225"/>
                <a:gd name="connsiteY6" fmla="*/ 144185 h 161925"/>
                <a:gd name="connsiteX7" fmla="*/ 21788 w 276225"/>
                <a:gd name="connsiteY7" fmla="*/ 164187 h 161925"/>
                <a:gd name="connsiteX8" fmla="*/ 87987 w 276225"/>
                <a:gd name="connsiteY8" fmla="*/ 97988 h 161925"/>
                <a:gd name="connsiteX9" fmla="*/ 116562 w 276225"/>
                <a:gd name="connsiteY9" fmla="*/ 126563 h 161925"/>
                <a:gd name="connsiteX10" fmla="*/ 164187 w 276225"/>
                <a:gd name="connsiteY10" fmla="*/ 78938 h 161925"/>
                <a:gd name="connsiteX11" fmla="*/ 192762 w 276225"/>
                <a:gd name="connsiteY11" fmla="*/ 107513 h 161925"/>
                <a:gd name="connsiteX12" fmla="*/ 250388 w 276225"/>
                <a:gd name="connsiteY12" fmla="*/ 49887 h 161925"/>
                <a:gd name="connsiteX13" fmla="*/ 278487 w 276225"/>
                <a:gd name="connsiteY13" fmla="*/ 77986 h 161925"/>
                <a:gd name="connsiteX14" fmla="*/ 278487 w 276225"/>
                <a:gd name="connsiteY14" fmla="*/ 1786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6225" h="161925">
                  <a:moveTo>
                    <a:pt x="202287" y="1786"/>
                  </a:moveTo>
                  <a:lnTo>
                    <a:pt x="230386" y="29885"/>
                  </a:lnTo>
                  <a:lnTo>
                    <a:pt x="192762" y="67508"/>
                  </a:lnTo>
                  <a:lnTo>
                    <a:pt x="164187" y="38933"/>
                  </a:lnTo>
                  <a:lnTo>
                    <a:pt x="116562" y="86558"/>
                  </a:lnTo>
                  <a:lnTo>
                    <a:pt x="87987" y="57983"/>
                  </a:lnTo>
                  <a:lnTo>
                    <a:pt x="1786" y="144185"/>
                  </a:lnTo>
                  <a:lnTo>
                    <a:pt x="21788" y="164187"/>
                  </a:lnTo>
                  <a:lnTo>
                    <a:pt x="87987" y="97988"/>
                  </a:lnTo>
                  <a:lnTo>
                    <a:pt x="116562" y="126563"/>
                  </a:lnTo>
                  <a:lnTo>
                    <a:pt x="164187" y="78938"/>
                  </a:lnTo>
                  <a:lnTo>
                    <a:pt x="192762" y="107513"/>
                  </a:lnTo>
                  <a:lnTo>
                    <a:pt x="250388" y="49887"/>
                  </a:lnTo>
                  <a:lnTo>
                    <a:pt x="278487" y="77986"/>
                  </a:lnTo>
                  <a:lnTo>
                    <a:pt x="278487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F597FE96-D22A-05EA-361B-5692AFFC09CB}"/>
              </a:ext>
            </a:extLst>
          </p:cNvPr>
          <p:cNvSpPr/>
          <p:nvPr/>
        </p:nvSpPr>
        <p:spPr>
          <a:xfrm>
            <a:off x="3352800" y="694161"/>
            <a:ext cx="54864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VERTICAL LIST INFOGRAPHIC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16D3A0-7416-DB24-B29E-53C1EF9441FF}"/>
              </a:ext>
            </a:extLst>
          </p:cNvPr>
          <p:cNvSpPr/>
          <p:nvPr/>
        </p:nvSpPr>
        <p:spPr>
          <a:xfrm>
            <a:off x="1196097" y="1607131"/>
            <a:ext cx="1005840" cy="1005840"/>
          </a:xfrm>
          <a:prstGeom prst="rect">
            <a:avLst/>
          </a:prstGeom>
          <a:solidFill>
            <a:srgbClr val="F03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3DDFB08-9D41-868D-4878-78950A13C9AB}"/>
              </a:ext>
            </a:extLst>
          </p:cNvPr>
          <p:cNvSpPr/>
          <p:nvPr/>
        </p:nvSpPr>
        <p:spPr>
          <a:xfrm>
            <a:off x="1287537" y="1735462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CB426A2-F1F3-88AC-630C-79117265F234}"/>
              </a:ext>
            </a:extLst>
          </p:cNvPr>
          <p:cNvSpPr/>
          <p:nvPr/>
        </p:nvSpPr>
        <p:spPr>
          <a:xfrm>
            <a:off x="2491984" y="1607131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F03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057C8FD-441C-D238-83E9-49B9E0209A28}"/>
              </a:ext>
            </a:extLst>
          </p:cNvPr>
          <p:cNvSpPr/>
          <p:nvPr/>
        </p:nvSpPr>
        <p:spPr>
          <a:xfrm>
            <a:off x="2696513" y="2104423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612B5C9-B397-5254-2830-8738AF0F42C6}"/>
              </a:ext>
            </a:extLst>
          </p:cNvPr>
          <p:cNvSpPr/>
          <p:nvPr/>
        </p:nvSpPr>
        <p:spPr>
          <a:xfrm>
            <a:off x="2696513" y="172762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740922D-DF34-855C-90E5-1B323FAC4129}"/>
              </a:ext>
            </a:extLst>
          </p:cNvPr>
          <p:cNvSpPr/>
          <p:nvPr/>
        </p:nvSpPr>
        <p:spPr>
          <a:xfrm>
            <a:off x="10031175" y="1652851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8EE80D35-0797-AD6B-22E6-224400E37A3F}"/>
              </a:ext>
            </a:extLst>
          </p:cNvPr>
          <p:cNvSpPr/>
          <p:nvPr/>
        </p:nvSpPr>
        <p:spPr>
          <a:xfrm>
            <a:off x="2491984" y="2794155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F4B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C3F077-59B3-23C7-D5A9-A98B8F2708C4}"/>
              </a:ext>
            </a:extLst>
          </p:cNvPr>
          <p:cNvSpPr/>
          <p:nvPr/>
        </p:nvSpPr>
        <p:spPr>
          <a:xfrm>
            <a:off x="2696513" y="3291447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8752F39-D381-589D-0A2F-574B177F6F72}"/>
              </a:ext>
            </a:extLst>
          </p:cNvPr>
          <p:cNvSpPr/>
          <p:nvPr/>
        </p:nvSpPr>
        <p:spPr>
          <a:xfrm>
            <a:off x="2696513" y="291464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559CA01-C44E-6AAD-D3F2-4B767E8C11E5}"/>
              </a:ext>
            </a:extLst>
          </p:cNvPr>
          <p:cNvSpPr/>
          <p:nvPr/>
        </p:nvSpPr>
        <p:spPr>
          <a:xfrm>
            <a:off x="10031175" y="2839875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7B9BFE9-0BA9-2C1A-DAB7-FB472ED3B0E0}"/>
              </a:ext>
            </a:extLst>
          </p:cNvPr>
          <p:cNvSpPr/>
          <p:nvPr/>
        </p:nvSpPr>
        <p:spPr>
          <a:xfrm>
            <a:off x="1196097" y="2794155"/>
            <a:ext cx="1005840" cy="1005840"/>
          </a:xfrm>
          <a:prstGeom prst="rect">
            <a:avLst/>
          </a:prstGeom>
          <a:solidFill>
            <a:srgbClr val="F4B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BCB1280-58C5-FDC0-0D54-C027641363B6}"/>
              </a:ext>
            </a:extLst>
          </p:cNvPr>
          <p:cNvSpPr/>
          <p:nvPr/>
        </p:nvSpPr>
        <p:spPr>
          <a:xfrm>
            <a:off x="1287537" y="2922486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20AC916-485A-CC36-9C3D-49388EC2C947}"/>
              </a:ext>
            </a:extLst>
          </p:cNvPr>
          <p:cNvSpPr/>
          <p:nvPr/>
        </p:nvSpPr>
        <p:spPr>
          <a:xfrm>
            <a:off x="2491984" y="3981179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048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E511C04-785E-5FAA-D88D-1CA56B2A5A48}"/>
              </a:ext>
            </a:extLst>
          </p:cNvPr>
          <p:cNvSpPr/>
          <p:nvPr/>
        </p:nvSpPr>
        <p:spPr>
          <a:xfrm>
            <a:off x="2696513" y="4478471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CC5905A-FAD3-BBDC-5C5D-86A9B57DD173}"/>
              </a:ext>
            </a:extLst>
          </p:cNvPr>
          <p:cNvSpPr/>
          <p:nvPr/>
        </p:nvSpPr>
        <p:spPr>
          <a:xfrm>
            <a:off x="2696513" y="410167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A3C94DB-DCB7-2D87-E157-923FA5D4929A}"/>
              </a:ext>
            </a:extLst>
          </p:cNvPr>
          <p:cNvSpPr/>
          <p:nvPr/>
        </p:nvSpPr>
        <p:spPr>
          <a:xfrm>
            <a:off x="10031175" y="4026899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B1226DC-5323-7EE9-403E-CC346BC4D681}"/>
              </a:ext>
            </a:extLst>
          </p:cNvPr>
          <p:cNvSpPr/>
          <p:nvPr/>
        </p:nvSpPr>
        <p:spPr>
          <a:xfrm>
            <a:off x="1196097" y="3981179"/>
            <a:ext cx="1005840" cy="1005840"/>
          </a:xfrm>
          <a:prstGeom prst="rect">
            <a:avLst/>
          </a:prstGeom>
          <a:solidFill>
            <a:srgbClr val="048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DF29462-3F8F-AD8C-4357-C4710FEF19FB}"/>
              </a:ext>
            </a:extLst>
          </p:cNvPr>
          <p:cNvSpPr/>
          <p:nvPr/>
        </p:nvSpPr>
        <p:spPr>
          <a:xfrm>
            <a:off x="1287537" y="4109510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CFB3D6AE-9413-9C52-0293-675BF1C029B6}"/>
              </a:ext>
            </a:extLst>
          </p:cNvPr>
          <p:cNvSpPr/>
          <p:nvPr/>
        </p:nvSpPr>
        <p:spPr>
          <a:xfrm>
            <a:off x="2491984" y="5168202"/>
            <a:ext cx="8503920" cy="1005840"/>
          </a:xfrm>
          <a:custGeom>
            <a:avLst/>
            <a:gdLst>
              <a:gd name="connsiteX0" fmla="*/ 0 w 8503920"/>
              <a:gd name="connsiteY0" fmla="*/ 0 h 1005840"/>
              <a:gd name="connsiteX1" fmla="*/ 8001000 w 8503920"/>
              <a:gd name="connsiteY1" fmla="*/ 0 h 1005840"/>
              <a:gd name="connsiteX2" fmla="*/ 8503920 w 8503920"/>
              <a:gd name="connsiteY2" fmla="*/ 502920 h 1005840"/>
              <a:gd name="connsiteX3" fmla="*/ 8001000 w 8503920"/>
              <a:gd name="connsiteY3" fmla="*/ 1005840 h 1005840"/>
              <a:gd name="connsiteX4" fmla="*/ 0 w 8503920"/>
              <a:gd name="connsiteY4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3920" h="1005840">
                <a:moveTo>
                  <a:pt x="0" y="0"/>
                </a:moveTo>
                <a:lnTo>
                  <a:pt x="8001000" y="0"/>
                </a:lnTo>
                <a:cubicBezTo>
                  <a:pt x="8278755" y="0"/>
                  <a:pt x="8503920" y="225165"/>
                  <a:pt x="8503920" y="502920"/>
                </a:cubicBezTo>
                <a:cubicBezTo>
                  <a:pt x="8503920" y="780675"/>
                  <a:pt x="8278755" y="1005840"/>
                  <a:pt x="8001000" y="1005840"/>
                </a:cubicBezTo>
                <a:lnTo>
                  <a:pt x="0" y="1005840"/>
                </a:lnTo>
                <a:close/>
              </a:path>
            </a:pathLst>
          </a:custGeom>
          <a:solidFill>
            <a:srgbClr val="AE6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B4909B5-07E8-0139-610A-8AF4EC0FC834}"/>
              </a:ext>
            </a:extLst>
          </p:cNvPr>
          <p:cNvSpPr/>
          <p:nvPr/>
        </p:nvSpPr>
        <p:spPr>
          <a:xfrm>
            <a:off x="2696513" y="5665494"/>
            <a:ext cx="7132320" cy="388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7D59A65-B79D-BF83-5C09-9077201EF17C}"/>
              </a:ext>
            </a:extLst>
          </p:cNvPr>
          <p:cNvSpPr/>
          <p:nvPr/>
        </p:nvSpPr>
        <p:spPr>
          <a:xfrm>
            <a:off x="2696513" y="52886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0BFB3B7-602A-68CD-57ED-4D4C560ED2CE}"/>
              </a:ext>
            </a:extLst>
          </p:cNvPr>
          <p:cNvSpPr/>
          <p:nvPr/>
        </p:nvSpPr>
        <p:spPr>
          <a:xfrm>
            <a:off x="10031175" y="5213922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2CFF3DD-F6D5-05F0-73F9-16EACF0F833E}"/>
              </a:ext>
            </a:extLst>
          </p:cNvPr>
          <p:cNvSpPr/>
          <p:nvPr/>
        </p:nvSpPr>
        <p:spPr>
          <a:xfrm>
            <a:off x="1196097" y="5168202"/>
            <a:ext cx="1005840" cy="1005840"/>
          </a:xfrm>
          <a:prstGeom prst="rect">
            <a:avLst/>
          </a:prstGeom>
          <a:solidFill>
            <a:srgbClr val="AE6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5CACD2E-BD2E-6167-2648-8D51AE3BF5C0}"/>
              </a:ext>
            </a:extLst>
          </p:cNvPr>
          <p:cNvSpPr/>
          <p:nvPr/>
        </p:nvSpPr>
        <p:spPr>
          <a:xfrm>
            <a:off x="1287537" y="5296533"/>
            <a:ext cx="822960" cy="7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4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4</a:t>
            </a:r>
          </a:p>
        </p:txBody>
      </p:sp>
      <p:grpSp>
        <p:nvGrpSpPr>
          <p:cNvPr id="64" name="Graphic 9" descr="Target">
            <a:extLst>
              <a:ext uri="{FF2B5EF4-FFF2-40B4-BE49-F238E27FC236}">
                <a16:creationId xmlns:a16="http://schemas.microsoft.com/office/drawing/2014/main" id="{5306573C-DBE6-AB71-BB5B-C5CE07210A5F}"/>
              </a:ext>
            </a:extLst>
          </p:cNvPr>
          <p:cNvGrpSpPr/>
          <p:nvPr/>
        </p:nvGrpSpPr>
        <p:grpSpPr>
          <a:xfrm>
            <a:off x="10259775" y="1881451"/>
            <a:ext cx="457200" cy="457200"/>
            <a:chOff x="9682514" y="1881451"/>
            <a:chExt cx="457200" cy="457200"/>
          </a:xfrm>
          <a:solidFill>
            <a:srgbClr val="F03C40"/>
          </a:solidFill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86048A04-A837-D5E6-4FB2-62FA7EBBABF3}"/>
                </a:ext>
              </a:extLst>
            </p:cNvPr>
            <p:cNvSpPr/>
            <p:nvPr/>
          </p:nvSpPr>
          <p:spPr>
            <a:xfrm>
              <a:off x="9871228" y="2070165"/>
              <a:ext cx="76200" cy="76200"/>
            </a:xfrm>
            <a:custGeom>
              <a:avLst/>
              <a:gdLst>
                <a:gd name="connsiteX0" fmla="*/ 39886 w 76200"/>
                <a:gd name="connsiteY0" fmla="*/ 77986 h 76200"/>
                <a:gd name="connsiteX1" fmla="*/ 1786 w 76200"/>
                <a:gd name="connsiteY1" fmla="*/ 39886 h 76200"/>
                <a:gd name="connsiteX2" fmla="*/ 39886 w 76200"/>
                <a:gd name="connsiteY2" fmla="*/ 1786 h 76200"/>
                <a:gd name="connsiteX3" fmla="*/ 77986 w 76200"/>
                <a:gd name="connsiteY3" fmla="*/ 39886 h 76200"/>
                <a:gd name="connsiteX4" fmla="*/ 39886 w 76200"/>
                <a:gd name="connsiteY4" fmla="*/ 77986 h 76200"/>
                <a:gd name="connsiteX5" fmla="*/ 39886 w 76200"/>
                <a:gd name="connsiteY5" fmla="*/ 20836 h 76200"/>
                <a:gd name="connsiteX6" fmla="*/ 20836 w 76200"/>
                <a:gd name="connsiteY6" fmla="*/ 39886 h 76200"/>
                <a:gd name="connsiteX7" fmla="*/ 39886 w 76200"/>
                <a:gd name="connsiteY7" fmla="*/ 58936 h 76200"/>
                <a:gd name="connsiteX8" fmla="*/ 58936 w 76200"/>
                <a:gd name="connsiteY8" fmla="*/ 39886 h 76200"/>
                <a:gd name="connsiteX9" fmla="*/ 39886 w 76200"/>
                <a:gd name="connsiteY9" fmla="*/ 20836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76200">
                  <a:moveTo>
                    <a:pt x="39886" y="77986"/>
                  </a:moveTo>
                  <a:cubicBezTo>
                    <a:pt x="18844" y="77986"/>
                    <a:pt x="1786" y="60928"/>
                    <a:pt x="1786" y="39886"/>
                  </a:cubicBezTo>
                  <a:cubicBezTo>
                    <a:pt x="1786" y="18844"/>
                    <a:pt x="18844" y="1786"/>
                    <a:pt x="39886" y="1786"/>
                  </a:cubicBezTo>
                  <a:cubicBezTo>
                    <a:pt x="60928" y="1786"/>
                    <a:pt x="77986" y="18844"/>
                    <a:pt x="77986" y="39886"/>
                  </a:cubicBezTo>
                  <a:cubicBezTo>
                    <a:pt x="77986" y="60928"/>
                    <a:pt x="60928" y="77986"/>
                    <a:pt x="39886" y="77986"/>
                  </a:cubicBezTo>
                  <a:close/>
                  <a:moveTo>
                    <a:pt x="39886" y="20836"/>
                  </a:moveTo>
                  <a:cubicBezTo>
                    <a:pt x="29365" y="20836"/>
                    <a:pt x="20836" y="29365"/>
                    <a:pt x="20836" y="39886"/>
                  </a:cubicBezTo>
                  <a:cubicBezTo>
                    <a:pt x="20836" y="50407"/>
                    <a:pt x="29365" y="58936"/>
                    <a:pt x="39886" y="58936"/>
                  </a:cubicBezTo>
                  <a:cubicBezTo>
                    <a:pt x="50407" y="58936"/>
                    <a:pt x="58936" y="50407"/>
                    <a:pt x="58936" y="39886"/>
                  </a:cubicBezTo>
                  <a:cubicBezTo>
                    <a:pt x="58936" y="29365"/>
                    <a:pt x="50407" y="20836"/>
                    <a:pt x="39886" y="2083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903D5CAA-03FD-D638-7BE5-4DCA72DCD3CF}"/>
                </a:ext>
              </a:extLst>
            </p:cNvPr>
            <p:cNvSpPr/>
            <p:nvPr/>
          </p:nvSpPr>
          <p:spPr>
            <a:xfrm>
              <a:off x="9714066" y="1913003"/>
              <a:ext cx="390525" cy="390525"/>
            </a:xfrm>
            <a:custGeom>
              <a:avLst/>
              <a:gdLst>
                <a:gd name="connsiteX0" fmla="*/ 363736 w 390525"/>
                <a:gd name="connsiteY0" fmla="*/ 187523 h 390525"/>
                <a:gd name="connsiteX1" fmla="*/ 206573 w 390525"/>
                <a:gd name="connsiteY1" fmla="*/ 30361 h 390525"/>
                <a:gd name="connsiteX2" fmla="*/ 206573 w 390525"/>
                <a:gd name="connsiteY2" fmla="*/ 1786 h 390525"/>
                <a:gd name="connsiteX3" fmla="*/ 187523 w 390525"/>
                <a:gd name="connsiteY3" fmla="*/ 1786 h 390525"/>
                <a:gd name="connsiteX4" fmla="*/ 187523 w 390525"/>
                <a:gd name="connsiteY4" fmla="*/ 30361 h 390525"/>
                <a:gd name="connsiteX5" fmla="*/ 30361 w 390525"/>
                <a:gd name="connsiteY5" fmla="*/ 187523 h 390525"/>
                <a:gd name="connsiteX6" fmla="*/ 1786 w 390525"/>
                <a:gd name="connsiteY6" fmla="*/ 187523 h 390525"/>
                <a:gd name="connsiteX7" fmla="*/ 1786 w 390525"/>
                <a:gd name="connsiteY7" fmla="*/ 206573 h 390525"/>
                <a:gd name="connsiteX8" fmla="*/ 30361 w 390525"/>
                <a:gd name="connsiteY8" fmla="*/ 206573 h 390525"/>
                <a:gd name="connsiteX9" fmla="*/ 187523 w 390525"/>
                <a:gd name="connsiteY9" fmla="*/ 363736 h 390525"/>
                <a:gd name="connsiteX10" fmla="*/ 187523 w 390525"/>
                <a:gd name="connsiteY10" fmla="*/ 392311 h 390525"/>
                <a:gd name="connsiteX11" fmla="*/ 206573 w 390525"/>
                <a:gd name="connsiteY11" fmla="*/ 392311 h 390525"/>
                <a:gd name="connsiteX12" fmla="*/ 206573 w 390525"/>
                <a:gd name="connsiteY12" fmla="*/ 363736 h 390525"/>
                <a:gd name="connsiteX13" fmla="*/ 363736 w 390525"/>
                <a:gd name="connsiteY13" fmla="*/ 206573 h 390525"/>
                <a:gd name="connsiteX14" fmla="*/ 392311 w 390525"/>
                <a:gd name="connsiteY14" fmla="*/ 206573 h 390525"/>
                <a:gd name="connsiteX15" fmla="*/ 392311 w 390525"/>
                <a:gd name="connsiteY15" fmla="*/ 187523 h 390525"/>
                <a:gd name="connsiteX16" fmla="*/ 293060 w 390525"/>
                <a:gd name="connsiteY16" fmla="*/ 206573 h 390525"/>
                <a:gd name="connsiteX17" fmla="*/ 206573 w 390525"/>
                <a:gd name="connsiteY17" fmla="*/ 293060 h 390525"/>
                <a:gd name="connsiteX18" fmla="*/ 206573 w 390525"/>
                <a:gd name="connsiteY18" fmla="*/ 254198 h 390525"/>
                <a:gd name="connsiteX19" fmla="*/ 187523 w 390525"/>
                <a:gd name="connsiteY19" fmla="*/ 254198 h 390525"/>
                <a:gd name="connsiteX20" fmla="*/ 187523 w 390525"/>
                <a:gd name="connsiteY20" fmla="*/ 293060 h 390525"/>
                <a:gd name="connsiteX21" fmla="*/ 101036 w 390525"/>
                <a:gd name="connsiteY21" fmla="*/ 206573 h 390525"/>
                <a:gd name="connsiteX22" fmla="*/ 139898 w 390525"/>
                <a:gd name="connsiteY22" fmla="*/ 206573 h 390525"/>
                <a:gd name="connsiteX23" fmla="*/ 139898 w 390525"/>
                <a:gd name="connsiteY23" fmla="*/ 187523 h 390525"/>
                <a:gd name="connsiteX24" fmla="*/ 101036 w 390525"/>
                <a:gd name="connsiteY24" fmla="*/ 187523 h 390525"/>
                <a:gd name="connsiteX25" fmla="*/ 187523 w 390525"/>
                <a:gd name="connsiteY25" fmla="*/ 101036 h 390525"/>
                <a:gd name="connsiteX26" fmla="*/ 187523 w 390525"/>
                <a:gd name="connsiteY26" fmla="*/ 139898 h 390525"/>
                <a:gd name="connsiteX27" fmla="*/ 206573 w 390525"/>
                <a:gd name="connsiteY27" fmla="*/ 139898 h 390525"/>
                <a:gd name="connsiteX28" fmla="*/ 206573 w 390525"/>
                <a:gd name="connsiteY28" fmla="*/ 101036 h 390525"/>
                <a:gd name="connsiteX29" fmla="*/ 293060 w 390525"/>
                <a:gd name="connsiteY29" fmla="*/ 187523 h 390525"/>
                <a:gd name="connsiteX30" fmla="*/ 254198 w 390525"/>
                <a:gd name="connsiteY30" fmla="*/ 187523 h 390525"/>
                <a:gd name="connsiteX31" fmla="*/ 254198 w 390525"/>
                <a:gd name="connsiteY31" fmla="*/ 206573 h 390525"/>
                <a:gd name="connsiteX32" fmla="*/ 187523 w 390525"/>
                <a:gd name="connsiteY32" fmla="*/ 58936 h 390525"/>
                <a:gd name="connsiteX33" fmla="*/ 187523 w 390525"/>
                <a:gd name="connsiteY33" fmla="*/ 81939 h 390525"/>
                <a:gd name="connsiteX34" fmla="*/ 81891 w 390525"/>
                <a:gd name="connsiteY34" fmla="*/ 187523 h 390525"/>
                <a:gd name="connsiteX35" fmla="*/ 58936 w 390525"/>
                <a:gd name="connsiteY35" fmla="*/ 187523 h 390525"/>
                <a:gd name="connsiteX36" fmla="*/ 187523 w 390525"/>
                <a:gd name="connsiteY36" fmla="*/ 58936 h 390525"/>
                <a:gd name="connsiteX37" fmla="*/ 58936 w 390525"/>
                <a:gd name="connsiteY37" fmla="*/ 206573 h 390525"/>
                <a:gd name="connsiteX38" fmla="*/ 81939 w 390525"/>
                <a:gd name="connsiteY38" fmla="*/ 206573 h 390525"/>
                <a:gd name="connsiteX39" fmla="*/ 187523 w 390525"/>
                <a:gd name="connsiteY39" fmla="*/ 312206 h 390525"/>
                <a:gd name="connsiteX40" fmla="*/ 187523 w 390525"/>
                <a:gd name="connsiteY40" fmla="*/ 335161 h 390525"/>
                <a:gd name="connsiteX41" fmla="*/ 58936 w 390525"/>
                <a:gd name="connsiteY41" fmla="*/ 206573 h 390525"/>
                <a:gd name="connsiteX42" fmla="*/ 206573 w 390525"/>
                <a:gd name="connsiteY42" fmla="*/ 335161 h 390525"/>
                <a:gd name="connsiteX43" fmla="*/ 206573 w 390525"/>
                <a:gd name="connsiteY43" fmla="*/ 312206 h 390525"/>
                <a:gd name="connsiteX44" fmla="*/ 312206 w 390525"/>
                <a:gd name="connsiteY44" fmla="*/ 206573 h 390525"/>
                <a:gd name="connsiteX45" fmla="*/ 335161 w 390525"/>
                <a:gd name="connsiteY45" fmla="*/ 206573 h 390525"/>
                <a:gd name="connsiteX46" fmla="*/ 206573 w 390525"/>
                <a:gd name="connsiteY46" fmla="*/ 335161 h 390525"/>
                <a:gd name="connsiteX47" fmla="*/ 312206 w 390525"/>
                <a:gd name="connsiteY47" fmla="*/ 187523 h 390525"/>
                <a:gd name="connsiteX48" fmla="*/ 206573 w 390525"/>
                <a:gd name="connsiteY48" fmla="*/ 81891 h 390525"/>
                <a:gd name="connsiteX49" fmla="*/ 206573 w 390525"/>
                <a:gd name="connsiteY49" fmla="*/ 58936 h 390525"/>
                <a:gd name="connsiteX50" fmla="*/ 335161 w 390525"/>
                <a:gd name="connsiteY50" fmla="*/ 187523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90525" h="390525">
                  <a:moveTo>
                    <a:pt x="363736" y="187523"/>
                  </a:moveTo>
                  <a:cubicBezTo>
                    <a:pt x="358742" y="102880"/>
                    <a:pt x="291217" y="35355"/>
                    <a:pt x="206573" y="30361"/>
                  </a:cubicBezTo>
                  <a:lnTo>
                    <a:pt x="206573" y="1786"/>
                  </a:lnTo>
                  <a:lnTo>
                    <a:pt x="187523" y="1786"/>
                  </a:lnTo>
                  <a:lnTo>
                    <a:pt x="187523" y="30361"/>
                  </a:lnTo>
                  <a:cubicBezTo>
                    <a:pt x="102880" y="35355"/>
                    <a:pt x="35355" y="102880"/>
                    <a:pt x="30361" y="187523"/>
                  </a:cubicBezTo>
                  <a:lnTo>
                    <a:pt x="1786" y="187523"/>
                  </a:lnTo>
                  <a:lnTo>
                    <a:pt x="1786" y="206573"/>
                  </a:lnTo>
                  <a:lnTo>
                    <a:pt x="30361" y="206573"/>
                  </a:lnTo>
                  <a:cubicBezTo>
                    <a:pt x="35355" y="291217"/>
                    <a:pt x="102880" y="358742"/>
                    <a:pt x="187523" y="363736"/>
                  </a:cubicBezTo>
                  <a:lnTo>
                    <a:pt x="187523" y="392311"/>
                  </a:lnTo>
                  <a:lnTo>
                    <a:pt x="206573" y="392311"/>
                  </a:lnTo>
                  <a:lnTo>
                    <a:pt x="206573" y="363736"/>
                  </a:lnTo>
                  <a:cubicBezTo>
                    <a:pt x="291217" y="358742"/>
                    <a:pt x="358742" y="291217"/>
                    <a:pt x="363736" y="206573"/>
                  </a:cubicBezTo>
                  <a:lnTo>
                    <a:pt x="392311" y="206573"/>
                  </a:lnTo>
                  <a:lnTo>
                    <a:pt x="392311" y="187523"/>
                  </a:lnTo>
                  <a:close/>
                  <a:moveTo>
                    <a:pt x="293060" y="206573"/>
                  </a:moveTo>
                  <a:cubicBezTo>
                    <a:pt x="288484" y="252310"/>
                    <a:pt x="252310" y="288484"/>
                    <a:pt x="206573" y="293060"/>
                  </a:cubicBezTo>
                  <a:lnTo>
                    <a:pt x="206573" y="254198"/>
                  </a:lnTo>
                  <a:lnTo>
                    <a:pt x="187523" y="254198"/>
                  </a:lnTo>
                  <a:lnTo>
                    <a:pt x="187523" y="293060"/>
                  </a:lnTo>
                  <a:cubicBezTo>
                    <a:pt x="141787" y="288484"/>
                    <a:pt x="105613" y="252310"/>
                    <a:pt x="101036" y="206573"/>
                  </a:cubicBezTo>
                  <a:lnTo>
                    <a:pt x="139898" y="206573"/>
                  </a:lnTo>
                  <a:lnTo>
                    <a:pt x="139898" y="187523"/>
                  </a:lnTo>
                  <a:lnTo>
                    <a:pt x="101036" y="187523"/>
                  </a:lnTo>
                  <a:cubicBezTo>
                    <a:pt x="105613" y="141787"/>
                    <a:pt x="141787" y="105613"/>
                    <a:pt x="187523" y="101036"/>
                  </a:cubicBezTo>
                  <a:lnTo>
                    <a:pt x="187523" y="139898"/>
                  </a:lnTo>
                  <a:lnTo>
                    <a:pt x="206573" y="139898"/>
                  </a:lnTo>
                  <a:lnTo>
                    <a:pt x="206573" y="101036"/>
                  </a:lnTo>
                  <a:cubicBezTo>
                    <a:pt x="252310" y="105613"/>
                    <a:pt x="288484" y="141787"/>
                    <a:pt x="293060" y="187523"/>
                  </a:cubicBezTo>
                  <a:lnTo>
                    <a:pt x="254198" y="187523"/>
                  </a:lnTo>
                  <a:lnTo>
                    <a:pt x="254198" y="206573"/>
                  </a:lnTo>
                  <a:close/>
                  <a:moveTo>
                    <a:pt x="187523" y="58936"/>
                  </a:moveTo>
                  <a:lnTo>
                    <a:pt x="187523" y="81939"/>
                  </a:lnTo>
                  <a:cubicBezTo>
                    <a:pt x="131275" y="86663"/>
                    <a:pt x="86641" y="131277"/>
                    <a:pt x="81891" y="187523"/>
                  </a:cubicBezTo>
                  <a:lnTo>
                    <a:pt x="58936" y="187523"/>
                  </a:lnTo>
                  <a:cubicBezTo>
                    <a:pt x="63834" y="118637"/>
                    <a:pt x="118637" y="63834"/>
                    <a:pt x="187523" y="58936"/>
                  </a:cubicBezTo>
                  <a:close/>
                  <a:moveTo>
                    <a:pt x="58936" y="206573"/>
                  </a:moveTo>
                  <a:lnTo>
                    <a:pt x="81939" y="206573"/>
                  </a:lnTo>
                  <a:cubicBezTo>
                    <a:pt x="86663" y="262821"/>
                    <a:pt x="131277" y="307456"/>
                    <a:pt x="187523" y="312206"/>
                  </a:cubicBezTo>
                  <a:lnTo>
                    <a:pt x="187523" y="335161"/>
                  </a:lnTo>
                  <a:cubicBezTo>
                    <a:pt x="118637" y="330263"/>
                    <a:pt x="63834" y="275460"/>
                    <a:pt x="58936" y="206573"/>
                  </a:cubicBezTo>
                  <a:close/>
                  <a:moveTo>
                    <a:pt x="206573" y="335161"/>
                  </a:moveTo>
                  <a:lnTo>
                    <a:pt x="206573" y="312206"/>
                  </a:lnTo>
                  <a:cubicBezTo>
                    <a:pt x="262838" y="307478"/>
                    <a:pt x="307478" y="262838"/>
                    <a:pt x="312206" y="206573"/>
                  </a:cubicBezTo>
                  <a:lnTo>
                    <a:pt x="335161" y="206573"/>
                  </a:lnTo>
                  <a:cubicBezTo>
                    <a:pt x="330263" y="275460"/>
                    <a:pt x="275460" y="330263"/>
                    <a:pt x="206573" y="335161"/>
                  </a:cubicBezTo>
                  <a:close/>
                  <a:moveTo>
                    <a:pt x="312206" y="187523"/>
                  </a:moveTo>
                  <a:cubicBezTo>
                    <a:pt x="307478" y="131259"/>
                    <a:pt x="262838" y="86619"/>
                    <a:pt x="206573" y="81891"/>
                  </a:cubicBezTo>
                  <a:lnTo>
                    <a:pt x="206573" y="58936"/>
                  </a:lnTo>
                  <a:cubicBezTo>
                    <a:pt x="275460" y="63834"/>
                    <a:pt x="330263" y="118637"/>
                    <a:pt x="335161" y="18752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7" name="Graphic 23" descr="Lightbulb">
            <a:extLst>
              <a:ext uri="{FF2B5EF4-FFF2-40B4-BE49-F238E27FC236}">
                <a16:creationId xmlns:a16="http://schemas.microsoft.com/office/drawing/2014/main" id="{87DD2145-D047-E7FA-7970-11336A614767}"/>
              </a:ext>
            </a:extLst>
          </p:cNvPr>
          <p:cNvGrpSpPr/>
          <p:nvPr/>
        </p:nvGrpSpPr>
        <p:grpSpPr>
          <a:xfrm>
            <a:off x="10259775" y="3068475"/>
            <a:ext cx="457200" cy="457200"/>
            <a:chOff x="9682514" y="3068475"/>
            <a:chExt cx="457200" cy="457200"/>
          </a:xfrm>
          <a:solidFill>
            <a:srgbClr val="F4BE44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B440C9D-D3A3-8CA3-DAED-9D34413681C6}"/>
                </a:ext>
              </a:extLst>
            </p:cNvPr>
            <p:cNvSpPr/>
            <p:nvPr/>
          </p:nvSpPr>
          <p:spPr>
            <a:xfrm>
              <a:off x="9847416" y="3371489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01A8F2B-8B54-3BB0-1D05-9CB161BE0B44}"/>
                </a:ext>
              </a:extLst>
            </p:cNvPr>
            <p:cNvSpPr/>
            <p:nvPr/>
          </p:nvSpPr>
          <p:spPr>
            <a:xfrm>
              <a:off x="9847416" y="3419114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D8B5E08-A4CA-796E-722B-068288DFAD25}"/>
                </a:ext>
              </a:extLst>
            </p:cNvPr>
            <p:cNvSpPr/>
            <p:nvPr/>
          </p:nvSpPr>
          <p:spPr>
            <a:xfrm>
              <a:off x="9878372" y="3466739"/>
              <a:ext cx="61913" cy="28575"/>
            </a:xfrm>
            <a:custGeom>
              <a:avLst/>
              <a:gdLst>
                <a:gd name="connsiteX0" fmla="*/ 1786 w 61912"/>
                <a:gd name="connsiteY0" fmla="*/ 1786 h 28575"/>
                <a:gd name="connsiteX1" fmla="*/ 32742 w 61912"/>
                <a:gd name="connsiteY1" fmla="*/ 30361 h 28575"/>
                <a:gd name="connsiteX2" fmla="*/ 63698 w 61912"/>
                <a:gd name="connsiteY2" fmla="*/ 1786 h 28575"/>
                <a:gd name="connsiteX3" fmla="*/ 1786 w 61912"/>
                <a:gd name="connsiteY3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28575">
                  <a:moveTo>
                    <a:pt x="1786" y="1786"/>
                  </a:moveTo>
                  <a:cubicBezTo>
                    <a:pt x="3215" y="17978"/>
                    <a:pt x="16550" y="30361"/>
                    <a:pt x="32742" y="30361"/>
                  </a:cubicBezTo>
                  <a:cubicBezTo>
                    <a:pt x="48935" y="30361"/>
                    <a:pt x="62270" y="17978"/>
                    <a:pt x="63698" y="1786"/>
                  </a:cubicBez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256C376-04C5-D677-9A04-75A0366FC960}"/>
                </a:ext>
              </a:extLst>
            </p:cNvPr>
            <p:cNvSpPr/>
            <p:nvPr/>
          </p:nvSpPr>
          <p:spPr>
            <a:xfrm>
              <a:off x="9785503" y="3095264"/>
              <a:ext cx="247650" cy="257175"/>
            </a:xfrm>
            <a:custGeom>
              <a:avLst/>
              <a:gdLst>
                <a:gd name="connsiteX0" fmla="*/ 125611 w 247650"/>
                <a:gd name="connsiteY0" fmla="*/ 1786 h 257175"/>
                <a:gd name="connsiteX1" fmla="*/ 125611 w 247650"/>
                <a:gd name="connsiteY1" fmla="*/ 1786 h 257175"/>
                <a:gd name="connsiteX2" fmla="*/ 125611 w 247650"/>
                <a:gd name="connsiteY2" fmla="*/ 1786 h 257175"/>
                <a:gd name="connsiteX3" fmla="*/ 1786 w 247650"/>
                <a:gd name="connsiteY3" fmla="*/ 124182 h 257175"/>
                <a:gd name="connsiteX4" fmla="*/ 1786 w 247650"/>
                <a:gd name="connsiteY4" fmla="*/ 128468 h 257175"/>
                <a:gd name="connsiteX5" fmla="*/ 10358 w 247650"/>
                <a:gd name="connsiteY5" fmla="*/ 171331 h 257175"/>
                <a:gd name="connsiteX6" fmla="*/ 31790 w 247650"/>
                <a:gd name="connsiteY6" fmla="*/ 206573 h 257175"/>
                <a:gd name="connsiteX7" fmla="*/ 60841 w 247650"/>
                <a:gd name="connsiteY7" fmla="*/ 253722 h 257175"/>
                <a:gd name="connsiteX8" fmla="*/ 69413 w 247650"/>
                <a:gd name="connsiteY8" fmla="*/ 258961 h 257175"/>
                <a:gd name="connsiteX9" fmla="*/ 181808 w 247650"/>
                <a:gd name="connsiteY9" fmla="*/ 258961 h 257175"/>
                <a:gd name="connsiteX10" fmla="*/ 190381 w 247650"/>
                <a:gd name="connsiteY10" fmla="*/ 253722 h 257175"/>
                <a:gd name="connsiteX11" fmla="*/ 219432 w 247650"/>
                <a:gd name="connsiteY11" fmla="*/ 206573 h 257175"/>
                <a:gd name="connsiteX12" fmla="*/ 240863 w 247650"/>
                <a:gd name="connsiteY12" fmla="*/ 171331 h 257175"/>
                <a:gd name="connsiteX13" fmla="*/ 249436 w 247650"/>
                <a:gd name="connsiteY13" fmla="*/ 128468 h 257175"/>
                <a:gd name="connsiteX14" fmla="*/ 249436 w 247650"/>
                <a:gd name="connsiteY14" fmla="*/ 124182 h 257175"/>
                <a:gd name="connsiteX15" fmla="*/ 125611 w 247650"/>
                <a:gd name="connsiteY15" fmla="*/ 1786 h 257175"/>
                <a:gd name="connsiteX16" fmla="*/ 220861 w 247650"/>
                <a:gd name="connsiteY16" fmla="*/ 127992 h 257175"/>
                <a:gd name="connsiteX17" fmla="*/ 214193 w 247650"/>
                <a:gd name="connsiteY17" fmla="*/ 161330 h 257175"/>
                <a:gd name="connsiteX18" fmla="*/ 198001 w 247650"/>
                <a:gd name="connsiteY18" fmla="*/ 187523 h 257175"/>
                <a:gd name="connsiteX19" fmla="*/ 170378 w 247650"/>
                <a:gd name="connsiteY19" fmla="*/ 230386 h 257175"/>
                <a:gd name="connsiteX20" fmla="*/ 125611 w 247650"/>
                <a:gd name="connsiteY20" fmla="*/ 230386 h 257175"/>
                <a:gd name="connsiteX21" fmla="*/ 81320 w 247650"/>
                <a:gd name="connsiteY21" fmla="*/ 230386 h 257175"/>
                <a:gd name="connsiteX22" fmla="*/ 53697 w 247650"/>
                <a:gd name="connsiteY22" fmla="*/ 187523 h 257175"/>
                <a:gd name="connsiteX23" fmla="*/ 37505 w 247650"/>
                <a:gd name="connsiteY23" fmla="*/ 161330 h 257175"/>
                <a:gd name="connsiteX24" fmla="*/ 30837 w 247650"/>
                <a:gd name="connsiteY24" fmla="*/ 127992 h 257175"/>
                <a:gd name="connsiteX25" fmla="*/ 30837 w 247650"/>
                <a:gd name="connsiteY25" fmla="*/ 124182 h 257175"/>
                <a:gd name="connsiteX26" fmla="*/ 126087 w 247650"/>
                <a:gd name="connsiteY26" fmla="*/ 29885 h 257175"/>
                <a:gd name="connsiteX27" fmla="*/ 126087 w 247650"/>
                <a:gd name="connsiteY27" fmla="*/ 29885 h 257175"/>
                <a:gd name="connsiteX28" fmla="*/ 126087 w 247650"/>
                <a:gd name="connsiteY28" fmla="*/ 29885 h 257175"/>
                <a:gd name="connsiteX29" fmla="*/ 126087 w 247650"/>
                <a:gd name="connsiteY29" fmla="*/ 29885 h 257175"/>
                <a:gd name="connsiteX30" fmla="*/ 126087 w 247650"/>
                <a:gd name="connsiteY30" fmla="*/ 29885 h 257175"/>
                <a:gd name="connsiteX31" fmla="*/ 126087 w 247650"/>
                <a:gd name="connsiteY31" fmla="*/ 29885 h 257175"/>
                <a:gd name="connsiteX32" fmla="*/ 126087 w 247650"/>
                <a:gd name="connsiteY32" fmla="*/ 29885 h 257175"/>
                <a:gd name="connsiteX33" fmla="*/ 221337 w 247650"/>
                <a:gd name="connsiteY33" fmla="*/ 124182 h 257175"/>
                <a:gd name="connsiteX34" fmla="*/ 221337 w 247650"/>
                <a:gd name="connsiteY34" fmla="*/ 127992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57175">
                  <a:moveTo>
                    <a:pt x="125611" y="1786"/>
                  </a:moveTo>
                  <a:cubicBezTo>
                    <a:pt x="125611" y="1786"/>
                    <a:pt x="125611" y="1786"/>
                    <a:pt x="125611" y="1786"/>
                  </a:cubicBezTo>
                  <a:cubicBezTo>
                    <a:pt x="125611" y="1786"/>
                    <a:pt x="125611" y="1786"/>
                    <a:pt x="125611" y="1786"/>
                  </a:cubicBezTo>
                  <a:cubicBezTo>
                    <a:pt x="57983" y="2262"/>
                    <a:pt x="3215" y="56555"/>
                    <a:pt x="1786" y="124182"/>
                  </a:cubicBezTo>
                  <a:lnTo>
                    <a:pt x="1786" y="128468"/>
                  </a:lnTo>
                  <a:cubicBezTo>
                    <a:pt x="2262" y="143232"/>
                    <a:pt x="5120" y="157520"/>
                    <a:pt x="10358" y="171331"/>
                  </a:cubicBezTo>
                  <a:cubicBezTo>
                    <a:pt x="15597" y="184190"/>
                    <a:pt x="22741" y="196096"/>
                    <a:pt x="31790" y="206573"/>
                  </a:cubicBezTo>
                  <a:cubicBezTo>
                    <a:pt x="43220" y="218956"/>
                    <a:pt x="55602" y="243245"/>
                    <a:pt x="60841" y="253722"/>
                  </a:cubicBezTo>
                  <a:cubicBezTo>
                    <a:pt x="62270" y="257056"/>
                    <a:pt x="65603" y="258961"/>
                    <a:pt x="69413" y="258961"/>
                  </a:cubicBezTo>
                  <a:lnTo>
                    <a:pt x="181808" y="258961"/>
                  </a:lnTo>
                  <a:cubicBezTo>
                    <a:pt x="185618" y="258961"/>
                    <a:pt x="188952" y="257056"/>
                    <a:pt x="190381" y="253722"/>
                  </a:cubicBezTo>
                  <a:cubicBezTo>
                    <a:pt x="195620" y="243245"/>
                    <a:pt x="208002" y="218956"/>
                    <a:pt x="219432" y="206573"/>
                  </a:cubicBezTo>
                  <a:cubicBezTo>
                    <a:pt x="228481" y="196096"/>
                    <a:pt x="236101" y="184190"/>
                    <a:pt x="240863" y="171331"/>
                  </a:cubicBezTo>
                  <a:cubicBezTo>
                    <a:pt x="246102" y="157520"/>
                    <a:pt x="248960" y="143232"/>
                    <a:pt x="249436" y="128468"/>
                  </a:cubicBezTo>
                  <a:lnTo>
                    <a:pt x="249436" y="124182"/>
                  </a:lnTo>
                  <a:cubicBezTo>
                    <a:pt x="248007" y="56555"/>
                    <a:pt x="193238" y="2262"/>
                    <a:pt x="125611" y="1786"/>
                  </a:cubicBezTo>
                  <a:close/>
                  <a:moveTo>
                    <a:pt x="220861" y="127992"/>
                  </a:moveTo>
                  <a:cubicBezTo>
                    <a:pt x="220385" y="139422"/>
                    <a:pt x="218003" y="150852"/>
                    <a:pt x="214193" y="161330"/>
                  </a:cubicBezTo>
                  <a:cubicBezTo>
                    <a:pt x="210383" y="170855"/>
                    <a:pt x="205145" y="179903"/>
                    <a:pt x="198001" y="187523"/>
                  </a:cubicBezTo>
                  <a:cubicBezTo>
                    <a:pt x="187047" y="200858"/>
                    <a:pt x="177522" y="215146"/>
                    <a:pt x="170378" y="230386"/>
                  </a:cubicBezTo>
                  <a:lnTo>
                    <a:pt x="125611" y="230386"/>
                  </a:lnTo>
                  <a:lnTo>
                    <a:pt x="81320" y="230386"/>
                  </a:lnTo>
                  <a:cubicBezTo>
                    <a:pt x="73700" y="215146"/>
                    <a:pt x="64175" y="200858"/>
                    <a:pt x="53697" y="187523"/>
                  </a:cubicBezTo>
                  <a:cubicBezTo>
                    <a:pt x="47030" y="179903"/>
                    <a:pt x="41315" y="170855"/>
                    <a:pt x="37505" y="161330"/>
                  </a:cubicBezTo>
                  <a:cubicBezTo>
                    <a:pt x="33218" y="150852"/>
                    <a:pt x="31313" y="139422"/>
                    <a:pt x="30837" y="127992"/>
                  </a:cubicBezTo>
                  <a:lnTo>
                    <a:pt x="30837" y="124182"/>
                  </a:lnTo>
                  <a:cubicBezTo>
                    <a:pt x="31790" y="72271"/>
                    <a:pt x="74176" y="30361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26087" y="29885"/>
                    <a:pt x="126087" y="29885"/>
                    <a:pt x="126087" y="29885"/>
                  </a:cubicBezTo>
                  <a:cubicBezTo>
                    <a:pt x="126087" y="29885"/>
                    <a:pt x="126087" y="29885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77998" y="30361"/>
                    <a:pt x="220385" y="71795"/>
                    <a:pt x="221337" y="124182"/>
                  </a:cubicBezTo>
                  <a:lnTo>
                    <a:pt x="221337" y="127992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2" name="Graphic 35" descr="Filter">
            <a:extLst>
              <a:ext uri="{FF2B5EF4-FFF2-40B4-BE49-F238E27FC236}">
                <a16:creationId xmlns:a16="http://schemas.microsoft.com/office/drawing/2014/main" id="{36B6AFFB-4F61-8BCA-D975-E3E6A5F5F8C0}"/>
              </a:ext>
            </a:extLst>
          </p:cNvPr>
          <p:cNvSpPr/>
          <p:nvPr/>
        </p:nvSpPr>
        <p:spPr>
          <a:xfrm>
            <a:off x="10322878" y="4318602"/>
            <a:ext cx="328613" cy="328613"/>
          </a:xfrm>
          <a:custGeom>
            <a:avLst/>
            <a:gdLst>
              <a:gd name="connsiteX0" fmla="*/ 327422 w 328612"/>
              <a:gd name="connsiteY0" fmla="*/ 3572 h 328612"/>
              <a:gd name="connsiteX1" fmla="*/ 3572 w 328612"/>
              <a:gd name="connsiteY1" fmla="*/ 3572 h 328612"/>
              <a:gd name="connsiteX2" fmla="*/ 146447 w 328612"/>
              <a:gd name="connsiteY2" fmla="*/ 146447 h 328612"/>
              <a:gd name="connsiteX3" fmla="*/ 146447 w 328612"/>
              <a:gd name="connsiteY3" fmla="*/ 289322 h 328612"/>
              <a:gd name="connsiteX4" fmla="*/ 146447 w 328612"/>
              <a:gd name="connsiteY4" fmla="*/ 327422 h 328612"/>
              <a:gd name="connsiteX5" fmla="*/ 184547 w 328612"/>
              <a:gd name="connsiteY5" fmla="*/ 289322 h 328612"/>
              <a:gd name="connsiteX6" fmla="*/ 184547 w 328612"/>
              <a:gd name="connsiteY6" fmla="*/ 146447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612" h="328612">
                <a:moveTo>
                  <a:pt x="327422" y="3572"/>
                </a:moveTo>
                <a:lnTo>
                  <a:pt x="3572" y="3572"/>
                </a:lnTo>
                <a:lnTo>
                  <a:pt x="146447" y="146447"/>
                </a:lnTo>
                <a:lnTo>
                  <a:pt x="146447" y="289322"/>
                </a:lnTo>
                <a:lnTo>
                  <a:pt x="146447" y="327422"/>
                </a:lnTo>
                <a:lnTo>
                  <a:pt x="184547" y="289322"/>
                </a:lnTo>
                <a:lnTo>
                  <a:pt x="184547" y="146447"/>
                </a:lnTo>
                <a:close/>
              </a:path>
            </a:pathLst>
          </a:custGeom>
          <a:solidFill>
            <a:srgbClr val="048C4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73" name="Graphic 47" descr="Upward trend">
            <a:extLst>
              <a:ext uri="{FF2B5EF4-FFF2-40B4-BE49-F238E27FC236}">
                <a16:creationId xmlns:a16="http://schemas.microsoft.com/office/drawing/2014/main" id="{DB8E53B7-B6DE-3BB8-3D5B-A6D60567070C}"/>
              </a:ext>
            </a:extLst>
          </p:cNvPr>
          <p:cNvGrpSpPr/>
          <p:nvPr/>
        </p:nvGrpSpPr>
        <p:grpSpPr>
          <a:xfrm>
            <a:off x="10259775" y="5442522"/>
            <a:ext cx="457200" cy="457200"/>
            <a:chOff x="9682514" y="5442522"/>
            <a:chExt cx="457200" cy="457200"/>
          </a:xfrm>
          <a:solidFill>
            <a:srgbClr val="AE6B66"/>
          </a:solidFill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85BA5EC-F340-86AA-FFDE-4EBAD4A661FF}"/>
                </a:ext>
              </a:extLst>
            </p:cNvPr>
            <p:cNvSpPr/>
            <p:nvPr/>
          </p:nvSpPr>
          <p:spPr>
            <a:xfrm>
              <a:off x="9747403" y="5507411"/>
              <a:ext cx="323850" cy="323850"/>
            </a:xfrm>
            <a:custGeom>
              <a:avLst/>
              <a:gdLst>
                <a:gd name="connsiteX0" fmla="*/ 30361 w 323850"/>
                <a:gd name="connsiteY0" fmla="*/ 1786 h 323850"/>
                <a:gd name="connsiteX1" fmla="*/ 1786 w 323850"/>
                <a:gd name="connsiteY1" fmla="*/ 1786 h 323850"/>
                <a:gd name="connsiteX2" fmla="*/ 1786 w 323850"/>
                <a:gd name="connsiteY2" fmla="*/ 325636 h 323850"/>
                <a:gd name="connsiteX3" fmla="*/ 325636 w 323850"/>
                <a:gd name="connsiteY3" fmla="*/ 325636 h 323850"/>
                <a:gd name="connsiteX4" fmla="*/ 325636 w 323850"/>
                <a:gd name="connsiteY4" fmla="*/ 297061 h 323850"/>
                <a:gd name="connsiteX5" fmla="*/ 30361 w 323850"/>
                <a:gd name="connsiteY5" fmla="*/ 297061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3850" h="323850">
                  <a:moveTo>
                    <a:pt x="30361" y="1786"/>
                  </a:moveTo>
                  <a:lnTo>
                    <a:pt x="1786" y="1786"/>
                  </a:lnTo>
                  <a:lnTo>
                    <a:pt x="1786" y="325636"/>
                  </a:lnTo>
                  <a:lnTo>
                    <a:pt x="325636" y="325636"/>
                  </a:lnTo>
                  <a:lnTo>
                    <a:pt x="325636" y="297061"/>
                  </a:lnTo>
                  <a:lnTo>
                    <a:pt x="30361" y="29706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09A800B3-99AD-4043-5409-8390D1AEBB4C}"/>
                </a:ext>
              </a:extLst>
            </p:cNvPr>
            <p:cNvSpPr/>
            <p:nvPr/>
          </p:nvSpPr>
          <p:spPr>
            <a:xfrm>
              <a:off x="9794552" y="5588374"/>
              <a:ext cx="276225" cy="161925"/>
            </a:xfrm>
            <a:custGeom>
              <a:avLst/>
              <a:gdLst>
                <a:gd name="connsiteX0" fmla="*/ 202287 w 276225"/>
                <a:gd name="connsiteY0" fmla="*/ 1786 h 161925"/>
                <a:gd name="connsiteX1" fmla="*/ 230386 w 276225"/>
                <a:gd name="connsiteY1" fmla="*/ 29885 h 161925"/>
                <a:gd name="connsiteX2" fmla="*/ 192762 w 276225"/>
                <a:gd name="connsiteY2" fmla="*/ 67508 h 161925"/>
                <a:gd name="connsiteX3" fmla="*/ 164187 w 276225"/>
                <a:gd name="connsiteY3" fmla="*/ 38933 h 161925"/>
                <a:gd name="connsiteX4" fmla="*/ 116562 w 276225"/>
                <a:gd name="connsiteY4" fmla="*/ 86558 h 161925"/>
                <a:gd name="connsiteX5" fmla="*/ 87987 w 276225"/>
                <a:gd name="connsiteY5" fmla="*/ 57983 h 161925"/>
                <a:gd name="connsiteX6" fmla="*/ 1786 w 276225"/>
                <a:gd name="connsiteY6" fmla="*/ 144185 h 161925"/>
                <a:gd name="connsiteX7" fmla="*/ 21788 w 276225"/>
                <a:gd name="connsiteY7" fmla="*/ 164187 h 161925"/>
                <a:gd name="connsiteX8" fmla="*/ 87987 w 276225"/>
                <a:gd name="connsiteY8" fmla="*/ 97988 h 161925"/>
                <a:gd name="connsiteX9" fmla="*/ 116562 w 276225"/>
                <a:gd name="connsiteY9" fmla="*/ 126563 h 161925"/>
                <a:gd name="connsiteX10" fmla="*/ 164187 w 276225"/>
                <a:gd name="connsiteY10" fmla="*/ 78938 h 161925"/>
                <a:gd name="connsiteX11" fmla="*/ 192762 w 276225"/>
                <a:gd name="connsiteY11" fmla="*/ 107513 h 161925"/>
                <a:gd name="connsiteX12" fmla="*/ 250388 w 276225"/>
                <a:gd name="connsiteY12" fmla="*/ 49887 h 161925"/>
                <a:gd name="connsiteX13" fmla="*/ 278487 w 276225"/>
                <a:gd name="connsiteY13" fmla="*/ 77986 h 161925"/>
                <a:gd name="connsiteX14" fmla="*/ 278487 w 276225"/>
                <a:gd name="connsiteY14" fmla="*/ 1786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6225" h="161925">
                  <a:moveTo>
                    <a:pt x="202287" y="1786"/>
                  </a:moveTo>
                  <a:lnTo>
                    <a:pt x="230386" y="29885"/>
                  </a:lnTo>
                  <a:lnTo>
                    <a:pt x="192762" y="67508"/>
                  </a:lnTo>
                  <a:lnTo>
                    <a:pt x="164187" y="38933"/>
                  </a:lnTo>
                  <a:lnTo>
                    <a:pt x="116562" y="86558"/>
                  </a:lnTo>
                  <a:lnTo>
                    <a:pt x="87987" y="57983"/>
                  </a:lnTo>
                  <a:lnTo>
                    <a:pt x="1786" y="144185"/>
                  </a:lnTo>
                  <a:lnTo>
                    <a:pt x="21788" y="164187"/>
                  </a:lnTo>
                  <a:lnTo>
                    <a:pt x="87987" y="97988"/>
                  </a:lnTo>
                  <a:lnTo>
                    <a:pt x="116562" y="126563"/>
                  </a:lnTo>
                  <a:lnTo>
                    <a:pt x="164187" y="78938"/>
                  </a:lnTo>
                  <a:lnTo>
                    <a:pt x="192762" y="107513"/>
                  </a:lnTo>
                  <a:lnTo>
                    <a:pt x="250388" y="49887"/>
                  </a:lnTo>
                  <a:lnTo>
                    <a:pt x="278487" y="77986"/>
                  </a:lnTo>
                  <a:lnTo>
                    <a:pt x="278487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148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125</cp:revision>
  <dcterms:created xsi:type="dcterms:W3CDTF">2022-03-04T06:43:57Z</dcterms:created>
  <dcterms:modified xsi:type="dcterms:W3CDTF">2024-08-27T06:36:43Z</dcterms:modified>
</cp:coreProperties>
</file>