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  <p15:guide id="11" pos="816" userDrawn="1">
          <p15:clr>
            <a:srgbClr val="A4A3A4"/>
          </p15:clr>
        </p15:guide>
        <p15:guide id="12" pos="6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B32"/>
    <a:srgbClr val="31FFDA"/>
    <a:srgbClr val="DA31FF"/>
    <a:srgbClr val="BCFF31"/>
    <a:srgbClr val="3156FF"/>
    <a:srgbClr val="2C5C91"/>
    <a:srgbClr val="8C943E"/>
    <a:srgbClr val="7A633E"/>
    <a:srgbClr val="CF8B30"/>
    <a:srgbClr val="B12A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  <p:guide pos="816"/>
        <p:guide pos="6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718560" y="694161"/>
            <a:ext cx="475488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PENTAGON INFOGRAPHIC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9C2D11B-0E05-4511-987C-269EC484E83F}"/>
              </a:ext>
            </a:extLst>
          </p:cNvPr>
          <p:cNvSpPr/>
          <p:nvPr/>
        </p:nvSpPr>
        <p:spPr>
          <a:xfrm>
            <a:off x="1306448" y="1984462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65A049-9B6B-44B6-A33C-A2CCC4B203BD}"/>
              </a:ext>
            </a:extLst>
          </p:cNvPr>
          <p:cNvSpPr/>
          <p:nvPr/>
        </p:nvSpPr>
        <p:spPr>
          <a:xfrm>
            <a:off x="1306448" y="160766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3BE8B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AE172C-AD27-469A-A32A-E84916B8BDBD}"/>
              </a:ext>
            </a:extLst>
          </p:cNvPr>
          <p:cNvSpPr/>
          <p:nvPr/>
        </p:nvSpPr>
        <p:spPr>
          <a:xfrm>
            <a:off x="1306448" y="381229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3188F3C-B74B-4200-BDB5-94300E50253C}"/>
              </a:ext>
            </a:extLst>
          </p:cNvPr>
          <p:cNvSpPr/>
          <p:nvPr/>
        </p:nvSpPr>
        <p:spPr>
          <a:xfrm>
            <a:off x="1306448" y="343549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C636B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211422-D826-41FA-A419-8F2F76B8AF22}"/>
              </a:ext>
            </a:extLst>
          </p:cNvPr>
          <p:cNvSpPr/>
          <p:nvPr/>
        </p:nvSpPr>
        <p:spPr>
          <a:xfrm>
            <a:off x="4964046" y="5471986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286E1D1-48A7-439A-82C3-68691AA89361}"/>
              </a:ext>
            </a:extLst>
          </p:cNvPr>
          <p:cNvSpPr/>
          <p:nvPr/>
        </p:nvSpPr>
        <p:spPr>
          <a:xfrm>
            <a:off x="4964046" y="508595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B9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6E87C4-FBFB-435B-B9C8-25342FEC0334}"/>
              </a:ext>
            </a:extLst>
          </p:cNvPr>
          <p:cNvSpPr/>
          <p:nvPr/>
        </p:nvSpPr>
        <p:spPr>
          <a:xfrm>
            <a:off x="8159563" y="1985327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F311AA9-B1CC-4B8B-8FD7-BC8450991D98}"/>
              </a:ext>
            </a:extLst>
          </p:cNvPr>
          <p:cNvSpPr/>
          <p:nvPr/>
        </p:nvSpPr>
        <p:spPr>
          <a:xfrm>
            <a:off x="9439723" y="160852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1AAFD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061DFC-A4AE-455F-A7C0-CE36FD771E0D}"/>
              </a:ext>
            </a:extLst>
          </p:cNvPr>
          <p:cNvSpPr/>
          <p:nvPr/>
        </p:nvSpPr>
        <p:spPr>
          <a:xfrm>
            <a:off x="8159563" y="381299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8FACE85-DEE4-4F0C-857A-7212A1C9D353}"/>
              </a:ext>
            </a:extLst>
          </p:cNvPr>
          <p:cNvSpPr/>
          <p:nvPr/>
        </p:nvSpPr>
        <p:spPr>
          <a:xfrm>
            <a:off x="9439723" y="343620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6A67C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4" name="Graphic 4" descr="Bullseye">
            <a:extLst>
              <a:ext uri="{FF2B5EF4-FFF2-40B4-BE49-F238E27FC236}">
                <a16:creationId xmlns:a16="http://schemas.microsoft.com/office/drawing/2014/main" id="{A049B0B6-3711-458F-AF62-53884E725EC1}"/>
              </a:ext>
            </a:extLst>
          </p:cNvPr>
          <p:cNvGrpSpPr/>
          <p:nvPr/>
        </p:nvGrpSpPr>
        <p:grpSpPr>
          <a:xfrm>
            <a:off x="623204" y="1607664"/>
            <a:ext cx="457200" cy="457200"/>
            <a:chOff x="623204" y="1607664"/>
            <a:chExt cx="457200" cy="457200"/>
          </a:xfrm>
          <a:solidFill>
            <a:srgbClr val="3BE8B0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9267900-416D-4FB9-8EC7-5960228068FE}"/>
                </a:ext>
              </a:extLst>
            </p:cNvPr>
            <p:cNvSpPr/>
            <p:nvPr/>
          </p:nvSpPr>
          <p:spPr>
            <a:xfrm>
              <a:off x="794773" y="1646359"/>
              <a:ext cx="242888" cy="242888"/>
            </a:xfrm>
            <a:custGeom>
              <a:avLst/>
              <a:gdLst>
                <a:gd name="connsiteX0" fmla="*/ 202287 w 242887"/>
                <a:gd name="connsiteY0" fmla="*/ 44648 h 242887"/>
                <a:gd name="connsiteX1" fmla="*/ 197525 w 242887"/>
                <a:gd name="connsiteY1" fmla="*/ 1786 h 242887"/>
                <a:gd name="connsiteX2" fmla="*/ 145137 w 242887"/>
                <a:gd name="connsiteY2" fmla="*/ 54173 h 242887"/>
                <a:gd name="connsiteX3" fmla="*/ 147995 w 242887"/>
                <a:gd name="connsiteY3" fmla="*/ 78938 h 242887"/>
                <a:gd name="connsiteX4" fmla="*/ 71795 w 242887"/>
                <a:gd name="connsiteY4" fmla="*/ 155138 h 242887"/>
                <a:gd name="connsiteX5" fmla="*/ 49411 w 242887"/>
                <a:gd name="connsiteY5" fmla="*/ 149423 h 242887"/>
                <a:gd name="connsiteX6" fmla="*/ 1786 w 242887"/>
                <a:gd name="connsiteY6" fmla="*/ 197048 h 242887"/>
                <a:gd name="connsiteX7" fmla="*/ 49411 w 242887"/>
                <a:gd name="connsiteY7" fmla="*/ 244673 h 242887"/>
                <a:gd name="connsiteX8" fmla="*/ 97036 w 242887"/>
                <a:gd name="connsiteY8" fmla="*/ 197048 h 242887"/>
                <a:gd name="connsiteX9" fmla="*/ 91797 w 242887"/>
                <a:gd name="connsiteY9" fmla="*/ 175141 h 242887"/>
                <a:gd name="connsiteX10" fmla="*/ 167997 w 242887"/>
                <a:gd name="connsiteY10" fmla="*/ 98941 h 242887"/>
                <a:gd name="connsiteX11" fmla="*/ 192762 w 242887"/>
                <a:gd name="connsiteY11" fmla="*/ 101798 h 242887"/>
                <a:gd name="connsiteX12" fmla="*/ 245150 w 242887"/>
                <a:gd name="connsiteY12" fmla="*/ 49411 h 242887"/>
                <a:gd name="connsiteX13" fmla="*/ 202287 w 242887"/>
                <a:gd name="connsiteY13" fmla="*/ 44648 h 242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42887">
                  <a:moveTo>
                    <a:pt x="202287" y="44648"/>
                  </a:moveTo>
                  <a:lnTo>
                    <a:pt x="197525" y="1786"/>
                  </a:lnTo>
                  <a:lnTo>
                    <a:pt x="145137" y="54173"/>
                  </a:lnTo>
                  <a:lnTo>
                    <a:pt x="147995" y="78938"/>
                  </a:lnTo>
                  <a:lnTo>
                    <a:pt x="71795" y="155138"/>
                  </a:lnTo>
                  <a:cubicBezTo>
                    <a:pt x="65127" y="151805"/>
                    <a:pt x="57507" y="149423"/>
                    <a:pt x="49411" y="149423"/>
                  </a:cubicBezTo>
                  <a:cubicBezTo>
                    <a:pt x="23217" y="149423"/>
                    <a:pt x="1786" y="170855"/>
                    <a:pt x="1786" y="197048"/>
                  </a:cubicBezTo>
                  <a:cubicBezTo>
                    <a:pt x="1786" y="223242"/>
                    <a:pt x="23217" y="244673"/>
                    <a:pt x="49411" y="244673"/>
                  </a:cubicBezTo>
                  <a:cubicBezTo>
                    <a:pt x="75605" y="244673"/>
                    <a:pt x="97036" y="223242"/>
                    <a:pt x="97036" y="197048"/>
                  </a:cubicBezTo>
                  <a:cubicBezTo>
                    <a:pt x="97036" y="188952"/>
                    <a:pt x="95131" y="181808"/>
                    <a:pt x="91797" y="175141"/>
                  </a:cubicBezTo>
                  <a:lnTo>
                    <a:pt x="167997" y="98941"/>
                  </a:lnTo>
                  <a:lnTo>
                    <a:pt x="192762" y="101798"/>
                  </a:lnTo>
                  <a:lnTo>
                    <a:pt x="245150" y="49411"/>
                  </a:lnTo>
                  <a:lnTo>
                    <a:pt x="202287" y="4464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04D29A7-630D-41CB-82CB-7E4B65899449}"/>
                </a:ext>
              </a:extLst>
            </p:cNvPr>
            <p:cNvSpPr/>
            <p:nvPr/>
          </p:nvSpPr>
          <p:spPr>
            <a:xfrm>
              <a:off x="661899" y="1660647"/>
              <a:ext cx="361950" cy="361950"/>
            </a:xfrm>
            <a:custGeom>
              <a:avLst/>
              <a:gdLst>
                <a:gd name="connsiteX0" fmla="*/ 338971 w 361950"/>
                <a:gd name="connsiteY0" fmla="*/ 100846 h 361950"/>
                <a:gd name="connsiteX1" fmla="*/ 332780 w 361950"/>
                <a:gd name="connsiteY1" fmla="*/ 107513 h 361950"/>
                <a:gd name="connsiteX2" fmla="*/ 323731 w 361950"/>
                <a:gd name="connsiteY2" fmla="*/ 106561 h 361950"/>
                <a:gd name="connsiteX3" fmla="*/ 313730 w 361950"/>
                <a:gd name="connsiteY3" fmla="*/ 105132 h 361950"/>
                <a:gd name="connsiteX4" fmla="*/ 335161 w 361950"/>
                <a:gd name="connsiteY4" fmla="*/ 182761 h 361950"/>
                <a:gd name="connsiteX5" fmla="*/ 182761 w 361950"/>
                <a:gd name="connsiteY5" fmla="*/ 335161 h 361950"/>
                <a:gd name="connsiteX6" fmla="*/ 30361 w 361950"/>
                <a:gd name="connsiteY6" fmla="*/ 182761 h 361950"/>
                <a:gd name="connsiteX7" fmla="*/ 182761 w 361950"/>
                <a:gd name="connsiteY7" fmla="*/ 30361 h 361950"/>
                <a:gd name="connsiteX8" fmla="*/ 260390 w 361950"/>
                <a:gd name="connsiteY8" fmla="*/ 51792 h 361950"/>
                <a:gd name="connsiteX9" fmla="*/ 259437 w 361950"/>
                <a:gd name="connsiteY9" fmla="*/ 42267 h 361950"/>
                <a:gd name="connsiteX10" fmla="*/ 258008 w 361950"/>
                <a:gd name="connsiteY10" fmla="*/ 32742 h 361950"/>
                <a:gd name="connsiteX11" fmla="*/ 264676 w 361950"/>
                <a:gd name="connsiteY11" fmla="*/ 26075 h 361950"/>
                <a:gd name="connsiteX12" fmla="*/ 268010 w 361950"/>
                <a:gd name="connsiteY12" fmla="*/ 22741 h 361950"/>
                <a:gd name="connsiteX13" fmla="*/ 182761 w 361950"/>
                <a:gd name="connsiteY13" fmla="*/ 1786 h 361950"/>
                <a:gd name="connsiteX14" fmla="*/ 1786 w 361950"/>
                <a:gd name="connsiteY14" fmla="*/ 182761 h 361950"/>
                <a:gd name="connsiteX15" fmla="*/ 182761 w 361950"/>
                <a:gd name="connsiteY15" fmla="*/ 363736 h 361950"/>
                <a:gd name="connsiteX16" fmla="*/ 363736 w 361950"/>
                <a:gd name="connsiteY16" fmla="*/ 182761 h 361950"/>
                <a:gd name="connsiteX17" fmla="*/ 342305 w 361950"/>
                <a:gd name="connsiteY17" fmla="*/ 97988 h 361950"/>
                <a:gd name="connsiteX18" fmla="*/ 338971 w 361950"/>
                <a:gd name="connsiteY18" fmla="*/ 100846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61950" h="361950">
                  <a:moveTo>
                    <a:pt x="338971" y="100846"/>
                  </a:moveTo>
                  <a:lnTo>
                    <a:pt x="332780" y="107513"/>
                  </a:lnTo>
                  <a:lnTo>
                    <a:pt x="323731" y="106561"/>
                  </a:lnTo>
                  <a:lnTo>
                    <a:pt x="313730" y="105132"/>
                  </a:lnTo>
                  <a:cubicBezTo>
                    <a:pt x="327065" y="127992"/>
                    <a:pt x="335161" y="154186"/>
                    <a:pt x="335161" y="182761"/>
                  </a:cubicBezTo>
                  <a:cubicBezTo>
                    <a:pt x="335161" y="266581"/>
                    <a:pt x="266581" y="335161"/>
                    <a:pt x="182761" y="335161"/>
                  </a:cubicBezTo>
                  <a:cubicBezTo>
                    <a:pt x="98941" y="335161"/>
                    <a:pt x="30361" y="266581"/>
                    <a:pt x="30361" y="182761"/>
                  </a:cubicBezTo>
                  <a:cubicBezTo>
                    <a:pt x="30361" y="98941"/>
                    <a:pt x="98941" y="30361"/>
                    <a:pt x="182761" y="30361"/>
                  </a:cubicBezTo>
                  <a:cubicBezTo>
                    <a:pt x="210860" y="30361"/>
                    <a:pt x="237530" y="37981"/>
                    <a:pt x="260390" y="51792"/>
                  </a:cubicBezTo>
                  <a:lnTo>
                    <a:pt x="259437" y="42267"/>
                  </a:lnTo>
                  <a:lnTo>
                    <a:pt x="258008" y="32742"/>
                  </a:lnTo>
                  <a:lnTo>
                    <a:pt x="264676" y="26075"/>
                  </a:lnTo>
                  <a:lnTo>
                    <a:pt x="268010" y="22741"/>
                  </a:lnTo>
                  <a:cubicBezTo>
                    <a:pt x="242292" y="9406"/>
                    <a:pt x="213717" y="1786"/>
                    <a:pt x="182761" y="1786"/>
                  </a:cubicBezTo>
                  <a:cubicBezTo>
                    <a:pt x="82748" y="1786"/>
                    <a:pt x="1786" y="82748"/>
                    <a:pt x="1786" y="182761"/>
                  </a:cubicBezTo>
                  <a:cubicBezTo>
                    <a:pt x="1786" y="282773"/>
                    <a:pt x="82748" y="363736"/>
                    <a:pt x="182761" y="363736"/>
                  </a:cubicBezTo>
                  <a:cubicBezTo>
                    <a:pt x="282773" y="363736"/>
                    <a:pt x="363736" y="282773"/>
                    <a:pt x="363736" y="182761"/>
                  </a:cubicBezTo>
                  <a:cubicBezTo>
                    <a:pt x="363736" y="151805"/>
                    <a:pt x="356116" y="123230"/>
                    <a:pt x="342305" y="97988"/>
                  </a:cubicBezTo>
                  <a:lnTo>
                    <a:pt x="338971" y="10084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5D226D6-1E07-48AB-9384-05773F1E5ED4}"/>
                </a:ext>
              </a:extLst>
            </p:cNvPr>
            <p:cNvSpPr/>
            <p:nvPr/>
          </p:nvSpPr>
          <p:spPr>
            <a:xfrm>
              <a:off x="728574" y="1727322"/>
              <a:ext cx="228600" cy="228600"/>
            </a:xfrm>
            <a:custGeom>
              <a:avLst/>
              <a:gdLst>
                <a:gd name="connsiteX0" fmla="*/ 195620 w 228600"/>
                <a:gd name="connsiteY0" fmla="*/ 83701 h 228600"/>
                <a:gd name="connsiteX1" fmla="*/ 201811 w 228600"/>
                <a:gd name="connsiteY1" fmla="*/ 116086 h 228600"/>
                <a:gd name="connsiteX2" fmla="*/ 116086 w 228600"/>
                <a:gd name="connsiteY2" fmla="*/ 201811 h 228600"/>
                <a:gd name="connsiteX3" fmla="*/ 30361 w 228600"/>
                <a:gd name="connsiteY3" fmla="*/ 116086 h 228600"/>
                <a:gd name="connsiteX4" fmla="*/ 116086 w 228600"/>
                <a:gd name="connsiteY4" fmla="*/ 30361 h 228600"/>
                <a:gd name="connsiteX5" fmla="*/ 148471 w 228600"/>
                <a:gd name="connsiteY5" fmla="*/ 36552 h 228600"/>
                <a:gd name="connsiteX6" fmla="*/ 169902 w 228600"/>
                <a:gd name="connsiteY6" fmla="*/ 15121 h 228600"/>
                <a:gd name="connsiteX7" fmla="*/ 116086 w 228600"/>
                <a:gd name="connsiteY7" fmla="*/ 1786 h 228600"/>
                <a:gd name="connsiteX8" fmla="*/ 1786 w 228600"/>
                <a:gd name="connsiteY8" fmla="*/ 116086 h 228600"/>
                <a:gd name="connsiteX9" fmla="*/ 116086 w 228600"/>
                <a:gd name="connsiteY9" fmla="*/ 230386 h 228600"/>
                <a:gd name="connsiteX10" fmla="*/ 230386 w 228600"/>
                <a:gd name="connsiteY10" fmla="*/ 116086 h 228600"/>
                <a:gd name="connsiteX11" fmla="*/ 217051 w 228600"/>
                <a:gd name="connsiteY11" fmla="*/ 62270 h 228600"/>
                <a:gd name="connsiteX12" fmla="*/ 195620 w 228600"/>
                <a:gd name="connsiteY12" fmla="*/ 837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00" h="228600">
                  <a:moveTo>
                    <a:pt x="195620" y="83701"/>
                  </a:moveTo>
                  <a:cubicBezTo>
                    <a:pt x="199906" y="93702"/>
                    <a:pt x="201811" y="104656"/>
                    <a:pt x="201811" y="116086"/>
                  </a:cubicBezTo>
                  <a:cubicBezTo>
                    <a:pt x="201811" y="163235"/>
                    <a:pt x="163235" y="201811"/>
                    <a:pt x="116086" y="201811"/>
                  </a:cubicBezTo>
                  <a:cubicBezTo>
                    <a:pt x="68937" y="201811"/>
                    <a:pt x="30361" y="163235"/>
                    <a:pt x="30361" y="116086"/>
                  </a:cubicBezTo>
                  <a:cubicBezTo>
                    <a:pt x="30361" y="68937"/>
                    <a:pt x="68937" y="30361"/>
                    <a:pt x="116086" y="30361"/>
                  </a:cubicBezTo>
                  <a:cubicBezTo>
                    <a:pt x="127516" y="30361"/>
                    <a:pt x="138470" y="32742"/>
                    <a:pt x="148471" y="36552"/>
                  </a:cubicBezTo>
                  <a:lnTo>
                    <a:pt x="169902" y="15121"/>
                  </a:lnTo>
                  <a:cubicBezTo>
                    <a:pt x="153710" y="6548"/>
                    <a:pt x="135612" y="1786"/>
                    <a:pt x="116086" y="1786"/>
                  </a:cubicBezTo>
                  <a:cubicBezTo>
                    <a:pt x="53221" y="1786"/>
                    <a:pt x="1786" y="53221"/>
                    <a:pt x="1786" y="116086"/>
                  </a:cubicBezTo>
                  <a:cubicBezTo>
                    <a:pt x="1786" y="178951"/>
                    <a:pt x="53221" y="230386"/>
                    <a:pt x="116086" y="230386"/>
                  </a:cubicBezTo>
                  <a:cubicBezTo>
                    <a:pt x="178951" y="230386"/>
                    <a:pt x="230386" y="178951"/>
                    <a:pt x="230386" y="116086"/>
                  </a:cubicBezTo>
                  <a:cubicBezTo>
                    <a:pt x="230386" y="96560"/>
                    <a:pt x="225623" y="78462"/>
                    <a:pt x="217051" y="62270"/>
                  </a:cubicBezTo>
                  <a:lnTo>
                    <a:pt x="195620" y="8370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8" name="Graphic 6" descr="Gears">
            <a:extLst>
              <a:ext uri="{FF2B5EF4-FFF2-40B4-BE49-F238E27FC236}">
                <a16:creationId xmlns:a16="http://schemas.microsoft.com/office/drawing/2014/main" id="{A3EDDE20-1C9C-423E-AF34-A5F49497AD0A}"/>
              </a:ext>
            </a:extLst>
          </p:cNvPr>
          <p:cNvGrpSpPr/>
          <p:nvPr/>
        </p:nvGrpSpPr>
        <p:grpSpPr>
          <a:xfrm>
            <a:off x="623204" y="3435492"/>
            <a:ext cx="457200" cy="457200"/>
            <a:chOff x="623204" y="3435492"/>
            <a:chExt cx="457200" cy="457200"/>
          </a:xfrm>
          <a:solidFill>
            <a:srgbClr val="FC636B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E9A8786-4C70-4C9E-826D-5FE71659FB67}"/>
                </a:ext>
              </a:extLst>
            </p:cNvPr>
            <p:cNvSpPr/>
            <p:nvPr/>
          </p:nvSpPr>
          <p:spPr>
            <a:xfrm>
              <a:off x="800607" y="3472401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C76EFC7-BC4F-49FE-AFE2-A17F0423F6DC}"/>
                </a:ext>
              </a:extLst>
            </p:cNvPr>
            <p:cNvSpPr/>
            <p:nvPr/>
          </p:nvSpPr>
          <p:spPr>
            <a:xfrm>
              <a:off x="692975" y="3645756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5" name="Graphic 12" descr="Megaphone">
            <a:extLst>
              <a:ext uri="{FF2B5EF4-FFF2-40B4-BE49-F238E27FC236}">
                <a16:creationId xmlns:a16="http://schemas.microsoft.com/office/drawing/2014/main" id="{8D9A0EFE-7ED6-4188-8F1C-EF9ADE017671}"/>
              </a:ext>
            </a:extLst>
          </p:cNvPr>
          <p:cNvGrpSpPr/>
          <p:nvPr/>
        </p:nvGrpSpPr>
        <p:grpSpPr>
          <a:xfrm>
            <a:off x="4280802" y="5085952"/>
            <a:ext cx="457200" cy="457200"/>
            <a:chOff x="4280802" y="5085952"/>
            <a:chExt cx="457200" cy="457200"/>
          </a:xfrm>
          <a:solidFill>
            <a:srgbClr val="FFB900"/>
          </a:solidFill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40A33827-EC38-465C-84FF-55965C1879C3}"/>
                </a:ext>
              </a:extLst>
            </p:cNvPr>
            <p:cNvSpPr/>
            <p:nvPr/>
          </p:nvSpPr>
          <p:spPr>
            <a:xfrm>
              <a:off x="4318631" y="5388577"/>
              <a:ext cx="57150" cy="80963"/>
            </a:xfrm>
            <a:custGeom>
              <a:avLst/>
              <a:gdLst>
                <a:gd name="connsiteX0" fmla="*/ 28369 w 57150"/>
                <a:gd name="connsiteY0" fmla="*/ 8843 h 80962"/>
                <a:gd name="connsiteX1" fmla="*/ 8843 w 57150"/>
                <a:gd name="connsiteY1" fmla="*/ 3604 h 80962"/>
                <a:gd name="connsiteX2" fmla="*/ 3604 w 57150"/>
                <a:gd name="connsiteY2" fmla="*/ 23131 h 80962"/>
                <a:gd name="connsiteX3" fmla="*/ 32179 w 57150"/>
                <a:gd name="connsiteY3" fmla="*/ 72661 h 80962"/>
                <a:gd name="connsiteX4" fmla="*/ 51706 w 57150"/>
                <a:gd name="connsiteY4" fmla="*/ 77899 h 80962"/>
                <a:gd name="connsiteX5" fmla="*/ 56944 w 57150"/>
                <a:gd name="connsiteY5" fmla="*/ 58373 h 80962"/>
                <a:gd name="connsiteX6" fmla="*/ 28369 w 57150"/>
                <a:gd name="connsiteY6" fmla="*/ 8843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" h="80962">
                  <a:moveTo>
                    <a:pt x="28369" y="8843"/>
                  </a:moveTo>
                  <a:cubicBezTo>
                    <a:pt x="24559" y="2175"/>
                    <a:pt x="15511" y="-206"/>
                    <a:pt x="8843" y="3604"/>
                  </a:cubicBezTo>
                  <a:cubicBezTo>
                    <a:pt x="2176" y="7414"/>
                    <a:pt x="-206" y="16463"/>
                    <a:pt x="3604" y="23131"/>
                  </a:cubicBezTo>
                  <a:lnTo>
                    <a:pt x="32179" y="72661"/>
                  </a:lnTo>
                  <a:cubicBezTo>
                    <a:pt x="35989" y="79328"/>
                    <a:pt x="45038" y="81709"/>
                    <a:pt x="51706" y="77899"/>
                  </a:cubicBezTo>
                  <a:cubicBezTo>
                    <a:pt x="58373" y="74089"/>
                    <a:pt x="60754" y="65040"/>
                    <a:pt x="56944" y="58373"/>
                  </a:cubicBezTo>
                  <a:lnTo>
                    <a:pt x="28369" y="884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248912B-BFB2-4E98-9334-74F7377B4A1F}"/>
                </a:ext>
              </a:extLst>
            </p:cNvPr>
            <p:cNvSpPr/>
            <p:nvPr/>
          </p:nvSpPr>
          <p:spPr>
            <a:xfrm>
              <a:off x="4354740" y="5161477"/>
              <a:ext cx="342900" cy="304800"/>
            </a:xfrm>
            <a:custGeom>
              <a:avLst/>
              <a:gdLst>
                <a:gd name="connsiteX0" fmla="*/ 201335 w 342900"/>
                <a:gd name="connsiteY0" fmla="*/ 264994 h 304800"/>
                <a:gd name="connsiteX1" fmla="*/ 135136 w 342900"/>
                <a:gd name="connsiteY1" fmla="*/ 284044 h 304800"/>
                <a:gd name="connsiteX2" fmla="*/ 119420 w 342900"/>
                <a:gd name="connsiteY2" fmla="*/ 266899 h 304800"/>
                <a:gd name="connsiteX3" fmla="*/ 205621 w 342900"/>
                <a:gd name="connsiteY3" fmla="*/ 242134 h 304800"/>
                <a:gd name="connsiteX4" fmla="*/ 201335 w 342900"/>
                <a:gd name="connsiteY4" fmla="*/ 264994 h 304800"/>
                <a:gd name="connsiteX5" fmla="*/ 340400 w 342900"/>
                <a:gd name="connsiteY5" fmla="*/ 191175 h 304800"/>
                <a:gd name="connsiteX6" fmla="*/ 308491 w 342900"/>
                <a:gd name="connsiteY6" fmla="*/ 135930 h 304800"/>
                <a:gd name="connsiteX7" fmla="*/ 265628 w 342900"/>
                <a:gd name="connsiteY7" fmla="*/ 61635 h 304800"/>
                <a:gd name="connsiteX8" fmla="*/ 233720 w 342900"/>
                <a:gd name="connsiteY8" fmla="*/ 6390 h 304800"/>
                <a:gd name="connsiteX9" fmla="*/ 218956 w 342900"/>
                <a:gd name="connsiteY9" fmla="*/ 4485 h 304800"/>
                <a:gd name="connsiteX10" fmla="*/ 1786 w 342900"/>
                <a:gd name="connsiteY10" fmla="*/ 214035 h 304800"/>
                <a:gd name="connsiteX11" fmla="*/ 44648 w 342900"/>
                <a:gd name="connsiteY11" fmla="*/ 288330 h 304800"/>
                <a:gd name="connsiteX12" fmla="*/ 98941 w 342900"/>
                <a:gd name="connsiteY12" fmla="*/ 273090 h 304800"/>
                <a:gd name="connsiteX13" fmla="*/ 123230 w 342900"/>
                <a:gd name="connsiteY13" fmla="*/ 299284 h 304800"/>
                <a:gd name="connsiteX14" fmla="*/ 137517 w 342900"/>
                <a:gd name="connsiteY14" fmla="*/ 303570 h 304800"/>
                <a:gd name="connsiteX15" fmla="*/ 209431 w 342900"/>
                <a:gd name="connsiteY15" fmla="*/ 283092 h 304800"/>
                <a:gd name="connsiteX16" fmla="*/ 212765 w 342900"/>
                <a:gd name="connsiteY16" fmla="*/ 281663 h 304800"/>
                <a:gd name="connsiteX17" fmla="*/ 219432 w 342900"/>
                <a:gd name="connsiteY17" fmla="*/ 272138 h 304800"/>
                <a:gd name="connsiteX18" fmla="*/ 226100 w 342900"/>
                <a:gd name="connsiteY18" fmla="*/ 236895 h 304800"/>
                <a:gd name="connsiteX19" fmla="*/ 335161 w 342900"/>
                <a:gd name="connsiteY19" fmla="*/ 205939 h 304800"/>
                <a:gd name="connsiteX20" fmla="*/ 340400 w 342900"/>
                <a:gd name="connsiteY20" fmla="*/ 191175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04800">
                  <a:moveTo>
                    <a:pt x="201335" y="264994"/>
                  </a:moveTo>
                  <a:lnTo>
                    <a:pt x="135136" y="284044"/>
                  </a:lnTo>
                  <a:lnTo>
                    <a:pt x="119420" y="266899"/>
                  </a:lnTo>
                  <a:lnTo>
                    <a:pt x="205621" y="242134"/>
                  </a:lnTo>
                  <a:lnTo>
                    <a:pt x="201335" y="264994"/>
                  </a:lnTo>
                  <a:close/>
                  <a:moveTo>
                    <a:pt x="340400" y="191175"/>
                  </a:moveTo>
                  <a:lnTo>
                    <a:pt x="308491" y="135930"/>
                  </a:lnTo>
                  <a:lnTo>
                    <a:pt x="265628" y="61635"/>
                  </a:lnTo>
                  <a:lnTo>
                    <a:pt x="233720" y="6390"/>
                  </a:lnTo>
                  <a:cubicBezTo>
                    <a:pt x="230386" y="1152"/>
                    <a:pt x="223242" y="199"/>
                    <a:pt x="218956" y="4485"/>
                  </a:cubicBezTo>
                  <a:lnTo>
                    <a:pt x="1786" y="214035"/>
                  </a:lnTo>
                  <a:lnTo>
                    <a:pt x="44648" y="288330"/>
                  </a:lnTo>
                  <a:lnTo>
                    <a:pt x="98941" y="273090"/>
                  </a:lnTo>
                  <a:lnTo>
                    <a:pt x="123230" y="299284"/>
                  </a:lnTo>
                  <a:cubicBezTo>
                    <a:pt x="127040" y="303094"/>
                    <a:pt x="132278" y="304999"/>
                    <a:pt x="137517" y="303570"/>
                  </a:cubicBezTo>
                  <a:lnTo>
                    <a:pt x="209431" y="283092"/>
                  </a:lnTo>
                  <a:cubicBezTo>
                    <a:pt x="210383" y="282615"/>
                    <a:pt x="211812" y="282139"/>
                    <a:pt x="212765" y="281663"/>
                  </a:cubicBezTo>
                  <a:cubicBezTo>
                    <a:pt x="216098" y="279758"/>
                    <a:pt x="218956" y="275948"/>
                    <a:pt x="219432" y="272138"/>
                  </a:cubicBezTo>
                  <a:lnTo>
                    <a:pt x="226100" y="236895"/>
                  </a:lnTo>
                  <a:lnTo>
                    <a:pt x="335161" y="205939"/>
                  </a:lnTo>
                  <a:cubicBezTo>
                    <a:pt x="340876" y="203558"/>
                    <a:pt x="343733" y="196414"/>
                    <a:pt x="340400" y="19117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9" name="Graphic 8" descr="Social network">
            <a:extLst>
              <a:ext uri="{FF2B5EF4-FFF2-40B4-BE49-F238E27FC236}">
                <a16:creationId xmlns:a16="http://schemas.microsoft.com/office/drawing/2014/main" id="{14B3A1DA-4FA7-4047-87BE-9B300FEE7F7E}"/>
              </a:ext>
            </a:extLst>
          </p:cNvPr>
          <p:cNvSpPr/>
          <p:nvPr/>
        </p:nvSpPr>
        <p:spPr>
          <a:xfrm>
            <a:off x="11157881" y="1659002"/>
            <a:ext cx="371475" cy="352425"/>
          </a:xfrm>
          <a:custGeom>
            <a:avLst/>
            <a:gdLst>
              <a:gd name="connsiteX0" fmla="*/ 330473 w 371475"/>
              <a:gd name="connsiteY0" fmla="*/ 184747 h 352425"/>
              <a:gd name="connsiteX1" fmla="*/ 373335 w 371475"/>
              <a:gd name="connsiteY1" fmla="*/ 141884 h 352425"/>
              <a:gd name="connsiteX2" fmla="*/ 330473 w 371475"/>
              <a:gd name="connsiteY2" fmla="*/ 99022 h 352425"/>
              <a:gd name="connsiteX3" fmla="*/ 287610 w 371475"/>
              <a:gd name="connsiteY3" fmla="*/ 141884 h 352425"/>
              <a:gd name="connsiteX4" fmla="*/ 288134 w 371475"/>
              <a:gd name="connsiteY4" fmla="*/ 148313 h 352425"/>
              <a:gd name="connsiteX5" fmla="*/ 238557 w 371475"/>
              <a:gd name="connsiteY5" fmla="*/ 169030 h 352425"/>
              <a:gd name="connsiteX6" fmla="*/ 196313 w 371475"/>
              <a:gd name="connsiteY6" fmla="*/ 139693 h 352425"/>
              <a:gd name="connsiteX7" fmla="*/ 196313 w 371475"/>
              <a:gd name="connsiteY7" fmla="*/ 86449 h 352425"/>
              <a:gd name="connsiteX8" fmla="*/ 228579 w 371475"/>
              <a:gd name="connsiteY8" fmla="*/ 35133 h 352425"/>
              <a:gd name="connsiteX9" fmla="*/ 177263 w 371475"/>
              <a:gd name="connsiteY9" fmla="*/ 2867 h 352425"/>
              <a:gd name="connsiteX10" fmla="*/ 144997 w 371475"/>
              <a:gd name="connsiteY10" fmla="*/ 54183 h 352425"/>
              <a:gd name="connsiteX11" fmla="*/ 177263 w 371475"/>
              <a:gd name="connsiteY11" fmla="*/ 86449 h 352425"/>
              <a:gd name="connsiteX12" fmla="*/ 177263 w 371475"/>
              <a:gd name="connsiteY12" fmla="*/ 139646 h 352425"/>
              <a:gd name="connsiteX13" fmla="*/ 135258 w 371475"/>
              <a:gd name="connsiteY13" fmla="*/ 168602 h 352425"/>
              <a:gd name="connsiteX14" fmla="*/ 87014 w 371475"/>
              <a:gd name="connsiteY14" fmla="*/ 148456 h 352425"/>
              <a:gd name="connsiteX15" fmla="*/ 51203 w 371475"/>
              <a:gd name="connsiteY15" fmla="*/ 99548 h 352425"/>
              <a:gd name="connsiteX16" fmla="*/ 2295 w 371475"/>
              <a:gd name="connsiteY16" fmla="*/ 135359 h 352425"/>
              <a:gd name="connsiteX17" fmla="*/ 38106 w 371475"/>
              <a:gd name="connsiteY17" fmla="*/ 184267 h 352425"/>
              <a:gd name="connsiteX18" fmla="*/ 79822 w 371475"/>
              <a:gd name="connsiteY18" fmla="*/ 166411 h 352425"/>
              <a:gd name="connsiteX19" fmla="*/ 128495 w 371475"/>
              <a:gd name="connsiteY19" fmla="*/ 186318 h 352425"/>
              <a:gd name="connsiteX20" fmla="*/ 139163 w 371475"/>
              <a:gd name="connsiteY20" fmla="*/ 233943 h 352425"/>
              <a:gd name="connsiteX21" fmla="*/ 99777 w 371475"/>
              <a:gd name="connsiteY21" fmla="*/ 273710 h 352425"/>
              <a:gd name="connsiteX22" fmla="*/ 40792 w 371475"/>
              <a:gd name="connsiteY22" fmla="*/ 287678 h 352425"/>
              <a:gd name="connsiteX23" fmla="*/ 54761 w 371475"/>
              <a:gd name="connsiteY23" fmla="*/ 346664 h 352425"/>
              <a:gd name="connsiteX24" fmla="*/ 113746 w 371475"/>
              <a:gd name="connsiteY24" fmla="*/ 332695 h 352425"/>
              <a:gd name="connsiteX25" fmla="*/ 113255 w 371475"/>
              <a:gd name="connsiteY25" fmla="*/ 286902 h 352425"/>
              <a:gd name="connsiteX26" fmla="*/ 152927 w 371475"/>
              <a:gd name="connsiteY26" fmla="*/ 247231 h 352425"/>
              <a:gd name="connsiteX27" fmla="*/ 220697 w 371475"/>
              <a:gd name="connsiteY27" fmla="*/ 247231 h 352425"/>
              <a:gd name="connsiteX28" fmla="*/ 260369 w 371475"/>
              <a:gd name="connsiteY28" fmla="*/ 286855 h 352425"/>
              <a:gd name="connsiteX29" fmla="*/ 273035 w 371475"/>
              <a:gd name="connsiteY29" fmla="*/ 346133 h 352425"/>
              <a:gd name="connsiteX30" fmla="*/ 332314 w 371475"/>
              <a:gd name="connsiteY30" fmla="*/ 333467 h 352425"/>
              <a:gd name="connsiteX31" fmla="*/ 319647 w 371475"/>
              <a:gd name="connsiteY31" fmla="*/ 274188 h 352425"/>
              <a:gd name="connsiteX32" fmla="*/ 273561 w 371475"/>
              <a:gd name="connsiteY32" fmla="*/ 273853 h 352425"/>
              <a:gd name="connsiteX33" fmla="*/ 234413 w 371475"/>
              <a:gd name="connsiteY33" fmla="*/ 234181 h 352425"/>
              <a:gd name="connsiteX34" fmla="*/ 246510 w 371475"/>
              <a:gd name="connsiteY34" fmla="*/ 198367 h 352425"/>
              <a:gd name="connsiteX35" fmla="*/ 245367 w 371475"/>
              <a:gd name="connsiteY35" fmla="*/ 186794 h 352425"/>
              <a:gd name="connsiteX36" fmla="*/ 295421 w 371475"/>
              <a:gd name="connsiteY36" fmla="*/ 166316 h 352425"/>
              <a:gd name="connsiteX37" fmla="*/ 330473 w 371475"/>
              <a:gd name="connsiteY37" fmla="*/ 184747 h 352425"/>
              <a:gd name="connsiteX38" fmla="*/ 330473 w 371475"/>
              <a:gd name="connsiteY38" fmla="*/ 115643 h 352425"/>
              <a:gd name="connsiteX39" fmla="*/ 342522 w 371475"/>
              <a:gd name="connsiteY39" fmla="*/ 127692 h 352425"/>
              <a:gd name="connsiteX40" fmla="*/ 330473 w 371475"/>
              <a:gd name="connsiteY40" fmla="*/ 139741 h 352425"/>
              <a:gd name="connsiteX41" fmla="*/ 318424 w 371475"/>
              <a:gd name="connsiteY41" fmla="*/ 127692 h 352425"/>
              <a:gd name="connsiteX42" fmla="*/ 318424 w 371475"/>
              <a:gd name="connsiteY42" fmla="*/ 127644 h 352425"/>
              <a:gd name="connsiteX43" fmla="*/ 330473 w 371475"/>
              <a:gd name="connsiteY43" fmla="*/ 115643 h 352425"/>
              <a:gd name="connsiteX44" fmla="*/ 306660 w 371475"/>
              <a:gd name="connsiteY44" fmla="*/ 154695 h 352425"/>
              <a:gd name="connsiteX45" fmla="*/ 309089 w 371475"/>
              <a:gd name="connsiteY45" fmla="*/ 149933 h 352425"/>
              <a:gd name="connsiteX46" fmla="*/ 320805 w 371475"/>
              <a:gd name="connsiteY46" fmla="*/ 144218 h 352425"/>
              <a:gd name="connsiteX47" fmla="*/ 330711 w 371475"/>
              <a:gd name="connsiteY47" fmla="*/ 142741 h 352425"/>
              <a:gd name="connsiteX48" fmla="*/ 340617 w 371475"/>
              <a:gd name="connsiteY48" fmla="*/ 144218 h 352425"/>
              <a:gd name="connsiteX49" fmla="*/ 352333 w 371475"/>
              <a:gd name="connsiteY49" fmla="*/ 149933 h 352425"/>
              <a:gd name="connsiteX50" fmla="*/ 354714 w 371475"/>
              <a:gd name="connsiteY50" fmla="*/ 154695 h 352425"/>
              <a:gd name="connsiteX51" fmla="*/ 354714 w 371475"/>
              <a:gd name="connsiteY51" fmla="*/ 163839 h 352425"/>
              <a:gd name="connsiteX52" fmla="*/ 306422 w 371475"/>
              <a:gd name="connsiteY52" fmla="*/ 163839 h 352425"/>
              <a:gd name="connsiteX53" fmla="*/ 44961 w 371475"/>
              <a:gd name="connsiteY53" fmla="*/ 115643 h 352425"/>
              <a:gd name="connsiteX54" fmla="*/ 57010 w 371475"/>
              <a:gd name="connsiteY54" fmla="*/ 127692 h 352425"/>
              <a:gd name="connsiteX55" fmla="*/ 44961 w 371475"/>
              <a:gd name="connsiteY55" fmla="*/ 139741 h 352425"/>
              <a:gd name="connsiteX56" fmla="*/ 32912 w 371475"/>
              <a:gd name="connsiteY56" fmla="*/ 127692 h 352425"/>
              <a:gd name="connsiteX57" fmla="*/ 32912 w 371475"/>
              <a:gd name="connsiteY57" fmla="*/ 127644 h 352425"/>
              <a:gd name="connsiteX58" fmla="*/ 44723 w 371475"/>
              <a:gd name="connsiteY58" fmla="*/ 115643 h 352425"/>
              <a:gd name="connsiteX59" fmla="*/ 68773 w 371475"/>
              <a:gd name="connsiteY59" fmla="*/ 163887 h 352425"/>
              <a:gd name="connsiteX60" fmla="*/ 20672 w 371475"/>
              <a:gd name="connsiteY60" fmla="*/ 163887 h 352425"/>
              <a:gd name="connsiteX61" fmla="*/ 20672 w 371475"/>
              <a:gd name="connsiteY61" fmla="*/ 154695 h 352425"/>
              <a:gd name="connsiteX62" fmla="*/ 23101 w 371475"/>
              <a:gd name="connsiteY62" fmla="*/ 149933 h 352425"/>
              <a:gd name="connsiteX63" fmla="*/ 34817 w 371475"/>
              <a:gd name="connsiteY63" fmla="*/ 144218 h 352425"/>
              <a:gd name="connsiteX64" fmla="*/ 44723 w 371475"/>
              <a:gd name="connsiteY64" fmla="*/ 142741 h 352425"/>
              <a:gd name="connsiteX65" fmla="*/ 54629 w 371475"/>
              <a:gd name="connsiteY65" fmla="*/ 144218 h 352425"/>
              <a:gd name="connsiteX66" fmla="*/ 66345 w 371475"/>
              <a:gd name="connsiteY66" fmla="*/ 149933 h 352425"/>
              <a:gd name="connsiteX67" fmla="*/ 68726 w 371475"/>
              <a:gd name="connsiteY67" fmla="*/ 154695 h 352425"/>
              <a:gd name="connsiteX68" fmla="*/ 77251 w 371475"/>
              <a:gd name="connsiteY68" fmla="*/ 283949 h 352425"/>
              <a:gd name="connsiteX69" fmla="*/ 89252 w 371475"/>
              <a:gd name="connsiteY69" fmla="*/ 295951 h 352425"/>
              <a:gd name="connsiteX70" fmla="*/ 77251 w 371475"/>
              <a:gd name="connsiteY70" fmla="*/ 307952 h 352425"/>
              <a:gd name="connsiteX71" fmla="*/ 65249 w 371475"/>
              <a:gd name="connsiteY71" fmla="*/ 295951 h 352425"/>
              <a:gd name="connsiteX72" fmla="*/ 77251 w 371475"/>
              <a:gd name="connsiteY72" fmla="*/ 283949 h 352425"/>
              <a:gd name="connsiteX73" fmla="*/ 101063 w 371475"/>
              <a:gd name="connsiteY73" fmla="*/ 332146 h 352425"/>
              <a:gd name="connsiteX74" fmla="*/ 53438 w 371475"/>
              <a:gd name="connsiteY74" fmla="*/ 332146 h 352425"/>
              <a:gd name="connsiteX75" fmla="*/ 53438 w 371475"/>
              <a:gd name="connsiteY75" fmla="*/ 322954 h 352425"/>
              <a:gd name="connsiteX76" fmla="*/ 55819 w 371475"/>
              <a:gd name="connsiteY76" fmla="*/ 318192 h 352425"/>
              <a:gd name="connsiteX77" fmla="*/ 67535 w 371475"/>
              <a:gd name="connsiteY77" fmla="*/ 312524 h 352425"/>
              <a:gd name="connsiteX78" fmla="*/ 77251 w 371475"/>
              <a:gd name="connsiteY78" fmla="*/ 310953 h 352425"/>
              <a:gd name="connsiteX79" fmla="*/ 87157 w 371475"/>
              <a:gd name="connsiteY79" fmla="*/ 312477 h 352425"/>
              <a:gd name="connsiteX80" fmla="*/ 98872 w 371475"/>
              <a:gd name="connsiteY80" fmla="*/ 318144 h 352425"/>
              <a:gd name="connsiteX81" fmla="*/ 101254 w 371475"/>
              <a:gd name="connsiteY81" fmla="*/ 322907 h 352425"/>
              <a:gd name="connsiteX82" fmla="*/ 186788 w 371475"/>
              <a:gd name="connsiteY82" fmla="*/ 18440 h 352425"/>
              <a:gd name="connsiteX83" fmla="*/ 198790 w 371475"/>
              <a:gd name="connsiteY83" fmla="*/ 30442 h 352425"/>
              <a:gd name="connsiteX84" fmla="*/ 186788 w 371475"/>
              <a:gd name="connsiteY84" fmla="*/ 42443 h 352425"/>
              <a:gd name="connsiteX85" fmla="*/ 174787 w 371475"/>
              <a:gd name="connsiteY85" fmla="*/ 30489 h 352425"/>
              <a:gd name="connsiteX86" fmla="*/ 186741 w 371475"/>
              <a:gd name="connsiteY86" fmla="*/ 18440 h 352425"/>
              <a:gd name="connsiteX87" fmla="*/ 186788 w 371475"/>
              <a:gd name="connsiteY87" fmla="*/ 18440 h 352425"/>
              <a:gd name="connsiteX88" fmla="*/ 162976 w 371475"/>
              <a:gd name="connsiteY88" fmla="*/ 66637 h 352425"/>
              <a:gd name="connsiteX89" fmla="*/ 162976 w 371475"/>
              <a:gd name="connsiteY89" fmla="*/ 57445 h 352425"/>
              <a:gd name="connsiteX90" fmla="*/ 165357 w 371475"/>
              <a:gd name="connsiteY90" fmla="*/ 52682 h 352425"/>
              <a:gd name="connsiteX91" fmla="*/ 177073 w 371475"/>
              <a:gd name="connsiteY91" fmla="*/ 47015 h 352425"/>
              <a:gd name="connsiteX92" fmla="*/ 186788 w 371475"/>
              <a:gd name="connsiteY92" fmla="*/ 45443 h 352425"/>
              <a:gd name="connsiteX93" fmla="*/ 196694 w 371475"/>
              <a:gd name="connsiteY93" fmla="*/ 46967 h 352425"/>
              <a:gd name="connsiteX94" fmla="*/ 208410 w 371475"/>
              <a:gd name="connsiteY94" fmla="*/ 52635 h 352425"/>
              <a:gd name="connsiteX95" fmla="*/ 210791 w 371475"/>
              <a:gd name="connsiteY95" fmla="*/ 57397 h 352425"/>
              <a:gd name="connsiteX96" fmla="*/ 210791 w 371475"/>
              <a:gd name="connsiteY96" fmla="*/ 66589 h 352425"/>
              <a:gd name="connsiteX97" fmla="*/ 186788 w 371475"/>
              <a:gd name="connsiteY97" fmla="*/ 161887 h 352425"/>
              <a:gd name="connsiteX98" fmla="*/ 203552 w 371475"/>
              <a:gd name="connsiteY98" fmla="*/ 178555 h 352425"/>
              <a:gd name="connsiteX99" fmla="*/ 186883 w 371475"/>
              <a:gd name="connsiteY99" fmla="*/ 195319 h 352425"/>
              <a:gd name="connsiteX100" fmla="*/ 170119 w 371475"/>
              <a:gd name="connsiteY100" fmla="*/ 178651 h 352425"/>
              <a:gd name="connsiteX101" fmla="*/ 170119 w 371475"/>
              <a:gd name="connsiteY101" fmla="*/ 178603 h 352425"/>
              <a:gd name="connsiteX102" fmla="*/ 186788 w 371475"/>
              <a:gd name="connsiteY102" fmla="*/ 161887 h 352425"/>
              <a:gd name="connsiteX103" fmla="*/ 220126 w 371475"/>
              <a:gd name="connsiteY103" fmla="*/ 228895 h 352425"/>
              <a:gd name="connsiteX104" fmla="*/ 153451 w 371475"/>
              <a:gd name="connsiteY104" fmla="*/ 228895 h 352425"/>
              <a:gd name="connsiteX105" fmla="*/ 153451 w 371475"/>
              <a:gd name="connsiteY105" fmla="*/ 216227 h 352425"/>
              <a:gd name="connsiteX106" fmla="*/ 156784 w 371475"/>
              <a:gd name="connsiteY106" fmla="*/ 209559 h 352425"/>
              <a:gd name="connsiteX107" fmla="*/ 173072 w 371475"/>
              <a:gd name="connsiteY107" fmla="*/ 201606 h 352425"/>
              <a:gd name="connsiteX108" fmla="*/ 186788 w 371475"/>
              <a:gd name="connsiteY108" fmla="*/ 199463 h 352425"/>
              <a:gd name="connsiteX109" fmla="*/ 200552 w 371475"/>
              <a:gd name="connsiteY109" fmla="*/ 201511 h 352425"/>
              <a:gd name="connsiteX110" fmla="*/ 216840 w 371475"/>
              <a:gd name="connsiteY110" fmla="*/ 209464 h 352425"/>
              <a:gd name="connsiteX111" fmla="*/ 220126 w 371475"/>
              <a:gd name="connsiteY111" fmla="*/ 216227 h 352425"/>
              <a:gd name="connsiteX112" fmla="*/ 296326 w 371475"/>
              <a:gd name="connsiteY112" fmla="*/ 283949 h 352425"/>
              <a:gd name="connsiteX113" fmla="*/ 308327 w 371475"/>
              <a:gd name="connsiteY113" fmla="*/ 295951 h 352425"/>
              <a:gd name="connsiteX114" fmla="*/ 296326 w 371475"/>
              <a:gd name="connsiteY114" fmla="*/ 307952 h 352425"/>
              <a:gd name="connsiteX115" fmla="*/ 284324 w 371475"/>
              <a:gd name="connsiteY115" fmla="*/ 295951 h 352425"/>
              <a:gd name="connsiteX116" fmla="*/ 296326 w 371475"/>
              <a:gd name="connsiteY116" fmla="*/ 283949 h 352425"/>
              <a:gd name="connsiteX117" fmla="*/ 272513 w 371475"/>
              <a:gd name="connsiteY117" fmla="*/ 322954 h 352425"/>
              <a:gd name="connsiteX118" fmla="*/ 274894 w 371475"/>
              <a:gd name="connsiteY118" fmla="*/ 318192 h 352425"/>
              <a:gd name="connsiteX119" fmla="*/ 286610 w 371475"/>
              <a:gd name="connsiteY119" fmla="*/ 312524 h 352425"/>
              <a:gd name="connsiteX120" fmla="*/ 296326 w 371475"/>
              <a:gd name="connsiteY120" fmla="*/ 310953 h 352425"/>
              <a:gd name="connsiteX121" fmla="*/ 306232 w 371475"/>
              <a:gd name="connsiteY121" fmla="*/ 312477 h 352425"/>
              <a:gd name="connsiteX122" fmla="*/ 317947 w 371475"/>
              <a:gd name="connsiteY122" fmla="*/ 318144 h 352425"/>
              <a:gd name="connsiteX123" fmla="*/ 320329 w 371475"/>
              <a:gd name="connsiteY123" fmla="*/ 322907 h 352425"/>
              <a:gd name="connsiteX124" fmla="*/ 320329 w 371475"/>
              <a:gd name="connsiteY124" fmla="*/ 332098 h 352425"/>
              <a:gd name="connsiteX125" fmla="*/ 272513 w 371475"/>
              <a:gd name="connsiteY125" fmla="*/ 332098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371475" h="352425">
                <a:moveTo>
                  <a:pt x="330473" y="184747"/>
                </a:moveTo>
                <a:cubicBezTo>
                  <a:pt x="354145" y="184747"/>
                  <a:pt x="373335" y="165556"/>
                  <a:pt x="373335" y="141884"/>
                </a:cubicBezTo>
                <a:cubicBezTo>
                  <a:pt x="373335" y="118212"/>
                  <a:pt x="354145" y="99022"/>
                  <a:pt x="330473" y="99022"/>
                </a:cubicBezTo>
                <a:cubicBezTo>
                  <a:pt x="306800" y="99022"/>
                  <a:pt x="287610" y="118212"/>
                  <a:pt x="287610" y="141884"/>
                </a:cubicBezTo>
                <a:cubicBezTo>
                  <a:pt x="287615" y="144038"/>
                  <a:pt x="287790" y="146187"/>
                  <a:pt x="288134" y="148313"/>
                </a:cubicBezTo>
                <a:lnTo>
                  <a:pt x="238557" y="169030"/>
                </a:lnTo>
                <a:cubicBezTo>
                  <a:pt x="229665" y="153340"/>
                  <a:pt x="214121" y="142545"/>
                  <a:pt x="196313" y="139693"/>
                </a:cubicBezTo>
                <a:lnTo>
                  <a:pt x="196313" y="86449"/>
                </a:lnTo>
                <a:cubicBezTo>
                  <a:pt x="219394" y="81188"/>
                  <a:pt x="233839" y="58213"/>
                  <a:pt x="228579" y="35133"/>
                </a:cubicBezTo>
                <a:cubicBezTo>
                  <a:pt x="223318" y="12053"/>
                  <a:pt x="200344" y="-2394"/>
                  <a:pt x="177263" y="2867"/>
                </a:cubicBezTo>
                <a:cubicBezTo>
                  <a:pt x="154183" y="8127"/>
                  <a:pt x="139737" y="31103"/>
                  <a:pt x="144997" y="54183"/>
                </a:cubicBezTo>
                <a:cubicBezTo>
                  <a:pt x="148658" y="70245"/>
                  <a:pt x="161201" y="82788"/>
                  <a:pt x="177263" y="86449"/>
                </a:cubicBezTo>
                <a:lnTo>
                  <a:pt x="177263" y="139646"/>
                </a:lnTo>
                <a:cubicBezTo>
                  <a:pt x="159623" y="142498"/>
                  <a:pt x="144200" y="153130"/>
                  <a:pt x="135258" y="168602"/>
                </a:cubicBezTo>
                <a:lnTo>
                  <a:pt x="87014" y="148456"/>
                </a:lnTo>
                <a:cubicBezTo>
                  <a:pt x="90630" y="125062"/>
                  <a:pt x="74597" y="103165"/>
                  <a:pt x="51203" y="99548"/>
                </a:cubicBezTo>
                <a:cubicBezTo>
                  <a:pt x="27809" y="95932"/>
                  <a:pt x="5912" y="111965"/>
                  <a:pt x="2295" y="135359"/>
                </a:cubicBezTo>
                <a:cubicBezTo>
                  <a:pt x="-1322" y="158753"/>
                  <a:pt x="14711" y="180650"/>
                  <a:pt x="38106" y="184267"/>
                </a:cubicBezTo>
                <a:cubicBezTo>
                  <a:pt x="54280" y="186767"/>
                  <a:pt x="70466" y="179839"/>
                  <a:pt x="79822" y="166411"/>
                </a:cubicBezTo>
                <a:lnTo>
                  <a:pt x="128495" y="186318"/>
                </a:lnTo>
                <a:cubicBezTo>
                  <a:pt x="125044" y="202988"/>
                  <a:pt x="128930" y="220338"/>
                  <a:pt x="139163" y="233943"/>
                </a:cubicBezTo>
                <a:lnTo>
                  <a:pt x="99777" y="273710"/>
                </a:lnTo>
                <a:cubicBezTo>
                  <a:pt x="79631" y="261279"/>
                  <a:pt x="53223" y="267533"/>
                  <a:pt x="40792" y="287678"/>
                </a:cubicBezTo>
                <a:cubicBezTo>
                  <a:pt x="28361" y="307824"/>
                  <a:pt x="34615" y="334233"/>
                  <a:pt x="54761" y="346664"/>
                </a:cubicBezTo>
                <a:cubicBezTo>
                  <a:pt x="74906" y="359095"/>
                  <a:pt x="101315" y="352841"/>
                  <a:pt x="113746" y="332695"/>
                </a:cubicBezTo>
                <a:cubicBezTo>
                  <a:pt x="122434" y="318616"/>
                  <a:pt x="122243" y="300792"/>
                  <a:pt x="113255" y="286902"/>
                </a:cubicBezTo>
                <a:lnTo>
                  <a:pt x="152927" y="247231"/>
                </a:lnTo>
                <a:cubicBezTo>
                  <a:pt x="173300" y="261385"/>
                  <a:pt x="200324" y="261385"/>
                  <a:pt x="220697" y="247231"/>
                </a:cubicBezTo>
                <a:lnTo>
                  <a:pt x="260369" y="286855"/>
                </a:lnTo>
                <a:cubicBezTo>
                  <a:pt x="247497" y="306722"/>
                  <a:pt x="253168" y="333261"/>
                  <a:pt x="273035" y="346133"/>
                </a:cubicBezTo>
                <a:cubicBezTo>
                  <a:pt x="292902" y="359004"/>
                  <a:pt x="319442" y="353334"/>
                  <a:pt x="332314" y="333467"/>
                </a:cubicBezTo>
                <a:cubicBezTo>
                  <a:pt x="345186" y="313600"/>
                  <a:pt x="339514" y="287060"/>
                  <a:pt x="319647" y="274188"/>
                </a:cubicBezTo>
                <a:cubicBezTo>
                  <a:pt x="305657" y="265124"/>
                  <a:pt x="287681" y="264993"/>
                  <a:pt x="273561" y="273853"/>
                </a:cubicBezTo>
                <a:lnTo>
                  <a:pt x="234413" y="234181"/>
                </a:lnTo>
                <a:cubicBezTo>
                  <a:pt x="242270" y="223896"/>
                  <a:pt x="246521" y="211310"/>
                  <a:pt x="246510" y="198367"/>
                </a:cubicBezTo>
                <a:cubicBezTo>
                  <a:pt x="246493" y="194482"/>
                  <a:pt x="246110" y="190608"/>
                  <a:pt x="245367" y="186794"/>
                </a:cubicBezTo>
                <a:lnTo>
                  <a:pt x="295421" y="166316"/>
                </a:lnTo>
                <a:cubicBezTo>
                  <a:pt x="303396" y="177812"/>
                  <a:pt x="316481" y="184692"/>
                  <a:pt x="330473" y="184747"/>
                </a:cubicBezTo>
                <a:close/>
                <a:moveTo>
                  <a:pt x="330473" y="115643"/>
                </a:moveTo>
                <a:cubicBezTo>
                  <a:pt x="337127" y="115643"/>
                  <a:pt x="342522" y="121037"/>
                  <a:pt x="342522" y="127692"/>
                </a:cubicBezTo>
                <a:cubicBezTo>
                  <a:pt x="342522" y="134346"/>
                  <a:pt x="337127" y="139741"/>
                  <a:pt x="330473" y="139741"/>
                </a:cubicBezTo>
                <a:cubicBezTo>
                  <a:pt x="323818" y="139741"/>
                  <a:pt x="318424" y="134346"/>
                  <a:pt x="318424" y="127692"/>
                </a:cubicBezTo>
                <a:cubicBezTo>
                  <a:pt x="318424" y="127676"/>
                  <a:pt x="318424" y="127660"/>
                  <a:pt x="318424" y="127644"/>
                </a:cubicBezTo>
                <a:cubicBezTo>
                  <a:pt x="318476" y="121019"/>
                  <a:pt x="323848" y="115668"/>
                  <a:pt x="330473" y="115643"/>
                </a:cubicBezTo>
                <a:close/>
                <a:moveTo>
                  <a:pt x="306660" y="154695"/>
                </a:moveTo>
                <a:cubicBezTo>
                  <a:pt x="306707" y="152822"/>
                  <a:pt x="307600" y="151071"/>
                  <a:pt x="309089" y="149933"/>
                </a:cubicBezTo>
                <a:cubicBezTo>
                  <a:pt x="312650" y="147391"/>
                  <a:pt x="316610" y="145460"/>
                  <a:pt x="320805" y="144218"/>
                </a:cubicBezTo>
                <a:cubicBezTo>
                  <a:pt x="324025" y="143282"/>
                  <a:pt x="327358" y="142785"/>
                  <a:pt x="330711" y="142741"/>
                </a:cubicBezTo>
                <a:cubicBezTo>
                  <a:pt x="334068" y="142746"/>
                  <a:pt x="337405" y="143243"/>
                  <a:pt x="340617" y="144218"/>
                </a:cubicBezTo>
                <a:cubicBezTo>
                  <a:pt x="344858" y="145339"/>
                  <a:pt x="348838" y="147280"/>
                  <a:pt x="352333" y="149933"/>
                </a:cubicBezTo>
                <a:cubicBezTo>
                  <a:pt x="353793" y="151089"/>
                  <a:pt x="354665" y="152833"/>
                  <a:pt x="354714" y="154695"/>
                </a:cubicBezTo>
                <a:lnTo>
                  <a:pt x="354714" y="163839"/>
                </a:lnTo>
                <a:lnTo>
                  <a:pt x="306422" y="163839"/>
                </a:lnTo>
                <a:close/>
                <a:moveTo>
                  <a:pt x="44961" y="115643"/>
                </a:moveTo>
                <a:cubicBezTo>
                  <a:pt x="51616" y="115643"/>
                  <a:pt x="57010" y="121037"/>
                  <a:pt x="57010" y="127692"/>
                </a:cubicBezTo>
                <a:cubicBezTo>
                  <a:pt x="57010" y="134346"/>
                  <a:pt x="51615" y="139741"/>
                  <a:pt x="44961" y="139741"/>
                </a:cubicBezTo>
                <a:cubicBezTo>
                  <a:pt x="38306" y="139741"/>
                  <a:pt x="32912" y="134346"/>
                  <a:pt x="32912" y="127692"/>
                </a:cubicBezTo>
                <a:cubicBezTo>
                  <a:pt x="32912" y="127676"/>
                  <a:pt x="32912" y="127660"/>
                  <a:pt x="32912" y="127644"/>
                </a:cubicBezTo>
                <a:cubicBezTo>
                  <a:pt x="32961" y="121110"/>
                  <a:pt x="38191" y="115797"/>
                  <a:pt x="44723" y="115643"/>
                </a:cubicBezTo>
                <a:close/>
                <a:moveTo>
                  <a:pt x="68773" y="163887"/>
                </a:moveTo>
                <a:lnTo>
                  <a:pt x="20672" y="163887"/>
                </a:lnTo>
                <a:lnTo>
                  <a:pt x="20672" y="154695"/>
                </a:lnTo>
                <a:cubicBezTo>
                  <a:pt x="20719" y="152822"/>
                  <a:pt x="21612" y="151071"/>
                  <a:pt x="23101" y="149933"/>
                </a:cubicBezTo>
                <a:cubicBezTo>
                  <a:pt x="26662" y="147391"/>
                  <a:pt x="30621" y="145460"/>
                  <a:pt x="34817" y="144218"/>
                </a:cubicBezTo>
                <a:cubicBezTo>
                  <a:pt x="38037" y="143282"/>
                  <a:pt x="41370" y="142785"/>
                  <a:pt x="44723" y="142741"/>
                </a:cubicBezTo>
                <a:cubicBezTo>
                  <a:pt x="48079" y="142746"/>
                  <a:pt x="51417" y="143243"/>
                  <a:pt x="54629" y="144218"/>
                </a:cubicBezTo>
                <a:cubicBezTo>
                  <a:pt x="58870" y="145339"/>
                  <a:pt x="62850" y="147280"/>
                  <a:pt x="66345" y="149933"/>
                </a:cubicBezTo>
                <a:cubicBezTo>
                  <a:pt x="67805" y="151089"/>
                  <a:pt x="68677" y="152833"/>
                  <a:pt x="68726" y="154695"/>
                </a:cubicBezTo>
                <a:close/>
                <a:moveTo>
                  <a:pt x="77251" y="283949"/>
                </a:moveTo>
                <a:cubicBezTo>
                  <a:pt x="83879" y="283949"/>
                  <a:pt x="89252" y="289322"/>
                  <a:pt x="89252" y="295951"/>
                </a:cubicBezTo>
                <a:cubicBezTo>
                  <a:pt x="89252" y="302579"/>
                  <a:pt x="83879" y="307952"/>
                  <a:pt x="77251" y="307952"/>
                </a:cubicBezTo>
                <a:cubicBezTo>
                  <a:pt x="70622" y="307952"/>
                  <a:pt x="65249" y="302579"/>
                  <a:pt x="65249" y="295951"/>
                </a:cubicBezTo>
                <a:cubicBezTo>
                  <a:pt x="65249" y="289322"/>
                  <a:pt x="70622" y="283949"/>
                  <a:pt x="77251" y="283949"/>
                </a:cubicBezTo>
                <a:close/>
                <a:moveTo>
                  <a:pt x="101063" y="332146"/>
                </a:moveTo>
                <a:lnTo>
                  <a:pt x="53438" y="332146"/>
                </a:lnTo>
                <a:lnTo>
                  <a:pt x="53438" y="322954"/>
                </a:lnTo>
                <a:cubicBezTo>
                  <a:pt x="53481" y="321091"/>
                  <a:pt x="54354" y="319344"/>
                  <a:pt x="55819" y="318192"/>
                </a:cubicBezTo>
                <a:cubicBezTo>
                  <a:pt x="59377" y="315656"/>
                  <a:pt x="63338" y="313740"/>
                  <a:pt x="67535" y="312524"/>
                </a:cubicBezTo>
                <a:cubicBezTo>
                  <a:pt x="70691" y="311578"/>
                  <a:pt x="73957" y="311049"/>
                  <a:pt x="77251" y="310953"/>
                </a:cubicBezTo>
                <a:cubicBezTo>
                  <a:pt x="80610" y="310969"/>
                  <a:pt x="83948" y="311482"/>
                  <a:pt x="87157" y="312477"/>
                </a:cubicBezTo>
                <a:cubicBezTo>
                  <a:pt x="91396" y="313578"/>
                  <a:pt x="95377" y="315504"/>
                  <a:pt x="98872" y="318144"/>
                </a:cubicBezTo>
                <a:cubicBezTo>
                  <a:pt x="100338" y="319296"/>
                  <a:pt x="101211" y="321043"/>
                  <a:pt x="101254" y="322907"/>
                </a:cubicBezTo>
                <a:close/>
                <a:moveTo>
                  <a:pt x="186788" y="18440"/>
                </a:moveTo>
                <a:cubicBezTo>
                  <a:pt x="193417" y="18440"/>
                  <a:pt x="198790" y="23814"/>
                  <a:pt x="198790" y="30442"/>
                </a:cubicBezTo>
                <a:cubicBezTo>
                  <a:pt x="198790" y="37070"/>
                  <a:pt x="193416" y="42443"/>
                  <a:pt x="186788" y="42443"/>
                </a:cubicBezTo>
                <a:cubicBezTo>
                  <a:pt x="180178" y="42443"/>
                  <a:pt x="174813" y="37099"/>
                  <a:pt x="174787" y="30489"/>
                </a:cubicBezTo>
                <a:cubicBezTo>
                  <a:pt x="174760" y="23861"/>
                  <a:pt x="180112" y="18466"/>
                  <a:pt x="186741" y="18440"/>
                </a:cubicBezTo>
                <a:cubicBezTo>
                  <a:pt x="186756" y="18440"/>
                  <a:pt x="186772" y="18440"/>
                  <a:pt x="186788" y="18440"/>
                </a:cubicBezTo>
                <a:close/>
                <a:moveTo>
                  <a:pt x="162976" y="66637"/>
                </a:moveTo>
                <a:lnTo>
                  <a:pt x="162976" y="57445"/>
                </a:lnTo>
                <a:cubicBezTo>
                  <a:pt x="163018" y="55581"/>
                  <a:pt x="163891" y="53834"/>
                  <a:pt x="165357" y="52682"/>
                </a:cubicBezTo>
                <a:cubicBezTo>
                  <a:pt x="168915" y="50146"/>
                  <a:pt x="172876" y="48230"/>
                  <a:pt x="177073" y="47015"/>
                </a:cubicBezTo>
                <a:cubicBezTo>
                  <a:pt x="180228" y="46068"/>
                  <a:pt x="183495" y="45540"/>
                  <a:pt x="186788" y="45443"/>
                </a:cubicBezTo>
                <a:cubicBezTo>
                  <a:pt x="190147" y="45459"/>
                  <a:pt x="193486" y="45973"/>
                  <a:pt x="196694" y="46967"/>
                </a:cubicBezTo>
                <a:cubicBezTo>
                  <a:pt x="200934" y="48068"/>
                  <a:pt x="204915" y="49994"/>
                  <a:pt x="208410" y="52635"/>
                </a:cubicBezTo>
                <a:cubicBezTo>
                  <a:pt x="209875" y="53787"/>
                  <a:pt x="210749" y="55534"/>
                  <a:pt x="210791" y="57397"/>
                </a:cubicBezTo>
                <a:lnTo>
                  <a:pt x="210791" y="66589"/>
                </a:lnTo>
                <a:close/>
                <a:moveTo>
                  <a:pt x="186788" y="161887"/>
                </a:moveTo>
                <a:cubicBezTo>
                  <a:pt x="196020" y="161860"/>
                  <a:pt x="203526" y="169323"/>
                  <a:pt x="203552" y="178555"/>
                </a:cubicBezTo>
                <a:cubicBezTo>
                  <a:pt x="203578" y="187787"/>
                  <a:pt x="196116" y="195293"/>
                  <a:pt x="186883" y="195319"/>
                </a:cubicBezTo>
                <a:cubicBezTo>
                  <a:pt x="177651" y="195345"/>
                  <a:pt x="170146" y="187883"/>
                  <a:pt x="170119" y="178651"/>
                </a:cubicBezTo>
                <a:cubicBezTo>
                  <a:pt x="170119" y="178635"/>
                  <a:pt x="170119" y="178619"/>
                  <a:pt x="170119" y="178603"/>
                </a:cubicBezTo>
                <a:cubicBezTo>
                  <a:pt x="170119" y="169389"/>
                  <a:pt x="177575" y="161913"/>
                  <a:pt x="186788" y="161887"/>
                </a:cubicBezTo>
                <a:close/>
                <a:moveTo>
                  <a:pt x="220126" y="228895"/>
                </a:moveTo>
                <a:lnTo>
                  <a:pt x="153451" y="228895"/>
                </a:lnTo>
                <a:lnTo>
                  <a:pt x="153451" y="216227"/>
                </a:lnTo>
                <a:cubicBezTo>
                  <a:pt x="153514" y="213619"/>
                  <a:pt x="154736" y="211175"/>
                  <a:pt x="156784" y="209559"/>
                </a:cubicBezTo>
                <a:cubicBezTo>
                  <a:pt x="161727" y="206009"/>
                  <a:pt x="167234" y="203320"/>
                  <a:pt x="173072" y="201606"/>
                </a:cubicBezTo>
                <a:cubicBezTo>
                  <a:pt x="177530" y="200292"/>
                  <a:pt x="182142" y="199572"/>
                  <a:pt x="186788" y="199463"/>
                </a:cubicBezTo>
                <a:cubicBezTo>
                  <a:pt x="191451" y="199476"/>
                  <a:pt x="196087" y="200167"/>
                  <a:pt x="200552" y="201511"/>
                </a:cubicBezTo>
                <a:cubicBezTo>
                  <a:pt x="206459" y="203045"/>
                  <a:pt x="211998" y="205749"/>
                  <a:pt x="216840" y="209464"/>
                </a:cubicBezTo>
                <a:cubicBezTo>
                  <a:pt x="218896" y="211110"/>
                  <a:pt x="220102" y="213593"/>
                  <a:pt x="220126" y="216227"/>
                </a:cubicBezTo>
                <a:close/>
                <a:moveTo>
                  <a:pt x="296326" y="283949"/>
                </a:moveTo>
                <a:cubicBezTo>
                  <a:pt x="302954" y="283949"/>
                  <a:pt x="308327" y="289322"/>
                  <a:pt x="308327" y="295951"/>
                </a:cubicBezTo>
                <a:cubicBezTo>
                  <a:pt x="308327" y="302579"/>
                  <a:pt x="302954" y="307952"/>
                  <a:pt x="296326" y="307952"/>
                </a:cubicBezTo>
                <a:cubicBezTo>
                  <a:pt x="289697" y="307952"/>
                  <a:pt x="284324" y="302579"/>
                  <a:pt x="284324" y="295951"/>
                </a:cubicBezTo>
                <a:cubicBezTo>
                  <a:pt x="284324" y="289322"/>
                  <a:pt x="289697" y="283949"/>
                  <a:pt x="296326" y="283949"/>
                </a:cubicBezTo>
                <a:close/>
                <a:moveTo>
                  <a:pt x="272513" y="322954"/>
                </a:moveTo>
                <a:cubicBezTo>
                  <a:pt x="272556" y="321091"/>
                  <a:pt x="273429" y="319344"/>
                  <a:pt x="274894" y="318192"/>
                </a:cubicBezTo>
                <a:cubicBezTo>
                  <a:pt x="278452" y="315656"/>
                  <a:pt x="282413" y="313740"/>
                  <a:pt x="286610" y="312524"/>
                </a:cubicBezTo>
                <a:cubicBezTo>
                  <a:pt x="289766" y="311578"/>
                  <a:pt x="293032" y="311049"/>
                  <a:pt x="296326" y="310953"/>
                </a:cubicBezTo>
                <a:cubicBezTo>
                  <a:pt x="299685" y="310969"/>
                  <a:pt x="303023" y="311482"/>
                  <a:pt x="306232" y="312477"/>
                </a:cubicBezTo>
                <a:cubicBezTo>
                  <a:pt x="310471" y="313578"/>
                  <a:pt x="314452" y="315504"/>
                  <a:pt x="317947" y="318144"/>
                </a:cubicBezTo>
                <a:cubicBezTo>
                  <a:pt x="319413" y="319296"/>
                  <a:pt x="320286" y="321043"/>
                  <a:pt x="320329" y="322907"/>
                </a:cubicBezTo>
                <a:lnTo>
                  <a:pt x="320329" y="332098"/>
                </a:lnTo>
                <a:lnTo>
                  <a:pt x="272513" y="332098"/>
                </a:lnTo>
                <a:close/>
              </a:path>
            </a:pathLst>
          </a:custGeom>
          <a:solidFill>
            <a:srgbClr val="1AAFD0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60" name="Graphic 10" descr="Coins">
            <a:extLst>
              <a:ext uri="{FF2B5EF4-FFF2-40B4-BE49-F238E27FC236}">
                <a16:creationId xmlns:a16="http://schemas.microsoft.com/office/drawing/2014/main" id="{AF22E3D2-E609-4C92-AEE7-11F5716327BB}"/>
              </a:ext>
            </a:extLst>
          </p:cNvPr>
          <p:cNvSpPr/>
          <p:nvPr/>
        </p:nvSpPr>
        <p:spPr>
          <a:xfrm>
            <a:off x="11156670" y="3491565"/>
            <a:ext cx="400050" cy="342900"/>
          </a:xfrm>
          <a:custGeom>
            <a:avLst/>
            <a:gdLst>
              <a:gd name="connsiteX0" fmla="*/ 373737 w 400050"/>
              <a:gd name="connsiteY0" fmla="*/ 287536 h 342900"/>
              <a:gd name="connsiteX1" fmla="*/ 354687 w 400050"/>
              <a:gd name="connsiteY1" fmla="*/ 303728 h 342900"/>
              <a:gd name="connsiteX2" fmla="*/ 354687 w 400050"/>
              <a:gd name="connsiteY2" fmla="*/ 286583 h 342900"/>
              <a:gd name="connsiteX3" fmla="*/ 373737 w 400050"/>
              <a:gd name="connsiteY3" fmla="*/ 278963 h 342900"/>
              <a:gd name="connsiteX4" fmla="*/ 373737 w 400050"/>
              <a:gd name="connsiteY4" fmla="*/ 287536 h 342900"/>
              <a:gd name="connsiteX5" fmla="*/ 335637 w 400050"/>
              <a:gd name="connsiteY5" fmla="*/ 256103 h 342900"/>
              <a:gd name="connsiteX6" fmla="*/ 335637 w 400050"/>
              <a:gd name="connsiteY6" fmla="*/ 238958 h 342900"/>
              <a:gd name="connsiteX7" fmla="*/ 354687 w 400050"/>
              <a:gd name="connsiteY7" fmla="*/ 231338 h 342900"/>
              <a:gd name="connsiteX8" fmla="*/ 354687 w 400050"/>
              <a:gd name="connsiteY8" fmla="*/ 239911 h 342900"/>
              <a:gd name="connsiteX9" fmla="*/ 335637 w 400050"/>
              <a:gd name="connsiteY9" fmla="*/ 256103 h 342900"/>
              <a:gd name="connsiteX10" fmla="*/ 335637 w 400050"/>
              <a:gd name="connsiteY10" fmla="*/ 309443 h 342900"/>
              <a:gd name="connsiteX11" fmla="*/ 316587 w 400050"/>
              <a:gd name="connsiteY11" fmla="*/ 312777 h 342900"/>
              <a:gd name="connsiteX12" fmla="*/ 316587 w 400050"/>
              <a:gd name="connsiteY12" fmla="*/ 294203 h 342900"/>
              <a:gd name="connsiteX13" fmla="*/ 335637 w 400050"/>
              <a:gd name="connsiteY13" fmla="*/ 291346 h 342900"/>
              <a:gd name="connsiteX14" fmla="*/ 335637 w 400050"/>
              <a:gd name="connsiteY14" fmla="*/ 309443 h 342900"/>
              <a:gd name="connsiteX15" fmla="*/ 297537 w 400050"/>
              <a:gd name="connsiteY15" fmla="*/ 246578 h 342900"/>
              <a:gd name="connsiteX16" fmla="*/ 316587 w 400050"/>
              <a:gd name="connsiteY16" fmla="*/ 243721 h 342900"/>
              <a:gd name="connsiteX17" fmla="*/ 316587 w 400050"/>
              <a:gd name="connsiteY17" fmla="*/ 261818 h 342900"/>
              <a:gd name="connsiteX18" fmla="*/ 297537 w 400050"/>
              <a:gd name="connsiteY18" fmla="*/ 265152 h 342900"/>
              <a:gd name="connsiteX19" fmla="*/ 297537 w 400050"/>
              <a:gd name="connsiteY19" fmla="*/ 246578 h 342900"/>
              <a:gd name="connsiteX20" fmla="*/ 297537 w 400050"/>
              <a:gd name="connsiteY20" fmla="*/ 315158 h 342900"/>
              <a:gd name="connsiteX21" fmla="*/ 278487 w 400050"/>
              <a:gd name="connsiteY21" fmla="*/ 316111 h 342900"/>
              <a:gd name="connsiteX22" fmla="*/ 278487 w 400050"/>
              <a:gd name="connsiteY22" fmla="*/ 297061 h 342900"/>
              <a:gd name="connsiteX23" fmla="*/ 297537 w 400050"/>
              <a:gd name="connsiteY23" fmla="*/ 296108 h 342900"/>
              <a:gd name="connsiteX24" fmla="*/ 297537 w 400050"/>
              <a:gd name="connsiteY24" fmla="*/ 315158 h 342900"/>
              <a:gd name="connsiteX25" fmla="*/ 259437 w 400050"/>
              <a:gd name="connsiteY25" fmla="*/ 268486 h 342900"/>
              <a:gd name="connsiteX26" fmla="*/ 259437 w 400050"/>
              <a:gd name="connsiteY26" fmla="*/ 249436 h 342900"/>
              <a:gd name="connsiteX27" fmla="*/ 278487 w 400050"/>
              <a:gd name="connsiteY27" fmla="*/ 248483 h 342900"/>
              <a:gd name="connsiteX28" fmla="*/ 278487 w 400050"/>
              <a:gd name="connsiteY28" fmla="*/ 267533 h 342900"/>
              <a:gd name="connsiteX29" fmla="*/ 259437 w 400050"/>
              <a:gd name="connsiteY29" fmla="*/ 268486 h 342900"/>
              <a:gd name="connsiteX30" fmla="*/ 259437 w 400050"/>
              <a:gd name="connsiteY30" fmla="*/ 316111 h 342900"/>
              <a:gd name="connsiteX31" fmla="*/ 240387 w 400050"/>
              <a:gd name="connsiteY31" fmla="*/ 315158 h 342900"/>
              <a:gd name="connsiteX32" fmla="*/ 240387 w 400050"/>
              <a:gd name="connsiteY32" fmla="*/ 297061 h 342900"/>
              <a:gd name="connsiteX33" fmla="*/ 249912 w 400050"/>
              <a:gd name="connsiteY33" fmla="*/ 297061 h 342900"/>
              <a:gd name="connsiteX34" fmla="*/ 259437 w 400050"/>
              <a:gd name="connsiteY34" fmla="*/ 297061 h 342900"/>
              <a:gd name="connsiteX35" fmla="*/ 259437 w 400050"/>
              <a:gd name="connsiteY35" fmla="*/ 316111 h 342900"/>
              <a:gd name="connsiteX36" fmla="*/ 221337 w 400050"/>
              <a:gd name="connsiteY36" fmla="*/ 248483 h 342900"/>
              <a:gd name="connsiteX37" fmla="*/ 240387 w 400050"/>
              <a:gd name="connsiteY37" fmla="*/ 249436 h 342900"/>
              <a:gd name="connsiteX38" fmla="*/ 240387 w 400050"/>
              <a:gd name="connsiteY38" fmla="*/ 268486 h 342900"/>
              <a:gd name="connsiteX39" fmla="*/ 221337 w 400050"/>
              <a:gd name="connsiteY39" fmla="*/ 267533 h 342900"/>
              <a:gd name="connsiteX40" fmla="*/ 221337 w 400050"/>
              <a:gd name="connsiteY40" fmla="*/ 248483 h 342900"/>
              <a:gd name="connsiteX41" fmla="*/ 221337 w 400050"/>
              <a:gd name="connsiteY41" fmla="*/ 312777 h 342900"/>
              <a:gd name="connsiteX42" fmla="*/ 202287 w 400050"/>
              <a:gd name="connsiteY42" fmla="*/ 309443 h 342900"/>
              <a:gd name="connsiteX43" fmla="*/ 202287 w 400050"/>
              <a:gd name="connsiteY43" fmla="*/ 294203 h 342900"/>
              <a:gd name="connsiteX44" fmla="*/ 221337 w 400050"/>
              <a:gd name="connsiteY44" fmla="*/ 296108 h 342900"/>
              <a:gd name="connsiteX45" fmla="*/ 221337 w 400050"/>
              <a:gd name="connsiteY45" fmla="*/ 312777 h 342900"/>
              <a:gd name="connsiteX46" fmla="*/ 183237 w 400050"/>
              <a:gd name="connsiteY46" fmla="*/ 261818 h 342900"/>
              <a:gd name="connsiteX47" fmla="*/ 183237 w 400050"/>
              <a:gd name="connsiteY47" fmla="*/ 243245 h 342900"/>
              <a:gd name="connsiteX48" fmla="*/ 202287 w 400050"/>
              <a:gd name="connsiteY48" fmla="*/ 246102 h 342900"/>
              <a:gd name="connsiteX49" fmla="*/ 202287 w 400050"/>
              <a:gd name="connsiteY49" fmla="*/ 265152 h 342900"/>
              <a:gd name="connsiteX50" fmla="*/ 183237 w 400050"/>
              <a:gd name="connsiteY50" fmla="*/ 261818 h 342900"/>
              <a:gd name="connsiteX51" fmla="*/ 183237 w 400050"/>
              <a:gd name="connsiteY51" fmla="*/ 303728 h 342900"/>
              <a:gd name="connsiteX52" fmla="*/ 164187 w 400050"/>
              <a:gd name="connsiteY52" fmla="*/ 287536 h 342900"/>
              <a:gd name="connsiteX53" fmla="*/ 164187 w 400050"/>
              <a:gd name="connsiteY53" fmla="*/ 286583 h 342900"/>
              <a:gd name="connsiteX54" fmla="*/ 164663 w 400050"/>
              <a:gd name="connsiteY54" fmla="*/ 286583 h 342900"/>
              <a:gd name="connsiteX55" fmla="*/ 168473 w 400050"/>
              <a:gd name="connsiteY55" fmla="*/ 287536 h 342900"/>
              <a:gd name="connsiteX56" fmla="*/ 183237 w 400050"/>
              <a:gd name="connsiteY56" fmla="*/ 290870 h 342900"/>
              <a:gd name="connsiteX57" fmla="*/ 183237 w 400050"/>
              <a:gd name="connsiteY57" fmla="*/ 303728 h 342900"/>
              <a:gd name="connsiteX58" fmla="*/ 107037 w 400050"/>
              <a:gd name="connsiteY58" fmla="*/ 238958 h 342900"/>
              <a:gd name="connsiteX59" fmla="*/ 116562 w 400050"/>
              <a:gd name="connsiteY59" fmla="*/ 239435 h 342900"/>
              <a:gd name="connsiteX60" fmla="*/ 116562 w 400050"/>
              <a:gd name="connsiteY60" fmla="*/ 239911 h 342900"/>
              <a:gd name="connsiteX61" fmla="*/ 121325 w 400050"/>
              <a:gd name="connsiteY61" fmla="*/ 258485 h 342900"/>
              <a:gd name="connsiteX62" fmla="*/ 107037 w 400050"/>
              <a:gd name="connsiteY62" fmla="*/ 257532 h 342900"/>
              <a:gd name="connsiteX63" fmla="*/ 107037 w 400050"/>
              <a:gd name="connsiteY63" fmla="*/ 238958 h 342900"/>
              <a:gd name="connsiteX64" fmla="*/ 87987 w 400050"/>
              <a:gd name="connsiteY64" fmla="*/ 181808 h 342900"/>
              <a:gd name="connsiteX65" fmla="*/ 107037 w 400050"/>
              <a:gd name="connsiteY65" fmla="*/ 184666 h 342900"/>
              <a:gd name="connsiteX66" fmla="*/ 107037 w 400050"/>
              <a:gd name="connsiteY66" fmla="*/ 203716 h 342900"/>
              <a:gd name="connsiteX67" fmla="*/ 87987 w 400050"/>
              <a:gd name="connsiteY67" fmla="*/ 200382 h 342900"/>
              <a:gd name="connsiteX68" fmla="*/ 87987 w 400050"/>
              <a:gd name="connsiteY68" fmla="*/ 181808 h 342900"/>
              <a:gd name="connsiteX69" fmla="*/ 87987 w 400050"/>
              <a:gd name="connsiteY69" fmla="*/ 255627 h 342900"/>
              <a:gd name="connsiteX70" fmla="*/ 68937 w 400050"/>
              <a:gd name="connsiteY70" fmla="*/ 252293 h 342900"/>
              <a:gd name="connsiteX71" fmla="*/ 68937 w 400050"/>
              <a:gd name="connsiteY71" fmla="*/ 233720 h 342900"/>
              <a:gd name="connsiteX72" fmla="*/ 87987 w 400050"/>
              <a:gd name="connsiteY72" fmla="*/ 236577 h 342900"/>
              <a:gd name="connsiteX73" fmla="*/ 87987 w 400050"/>
              <a:gd name="connsiteY73" fmla="*/ 255627 h 342900"/>
              <a:gd name="connsiteX74" fmla="*/ 49887 w 400050"/>
              <a:gd name="connsiteY74" fmla="*/ 177998 h 342900"/>
              <a:gd name="connsiteX75" fmla="*/ 49887 w 400050"/>
              <a:gd name="connsiteY75" fmla="*/ 169426 h 342900"/>
              <a:gd name="connsiteX76" fmla="*/ 68937 w 400050"/>
              <a:gd name="connsiteY76" fmla="*/ 176570 h 342900"/>
              <a:gd name="connsiteX77" fmla="*/ 68937 w 400050"/>
              <a:gd name="connsiteY77" fmla="*/ 194191 h 342900"/>
              <a:gd name="connsiteX78" fmla="*/ 49887 w 400050"/>
              <a:gd name="connsiteY78" fmla="*/ 177998 h 342900"/>
              <a:gd name="connsiteX79" fmla="*/ 49887 w 400050"/>
              <a:gd name="connsiteY79" fmla="*/ 246578 h 342900"/>
              <a:gd name="connsiteX80" fmla="*/ 30837 w 400050"/>
              <a:gd name="connsiteY80" fmla="*/ 230386 h 342900"/>
              <a:gd name="connsiteX81" fmla="*/ 30837 w 400050"/>
              <a:gd name="connsiteY81" fmla="*/ 221813 h 342900"/>
              <a:gd name="connsiteX82" fmla="*/ 49887 w 400050"/>
              <a:gd name="connsiteY82" fmla="*/ 228957 h 342900"/>
              <a:gd name="connsiteX83" fmla="*/ 49887 w 400050"/>
              <a:gd name="connsiteY83" fmla="*/ 246578 h 342900"/>
              <a:gd name="connsiteX84" fmla="*/ 30837 w 400050"/>
              <a:gd name="connsiteY84" fmla="*/ 97988 h 342900"/>
              <a:gd name="connsiteX85" fmla="*/ 49887 w 400050"/>
              <a:gd name="connsiteY85" fmla="*/ 105132 h 342900"/>
              <a:gd name="connsiteX86" fmla="*/ 49887 w 400050"/>
              <a:gd name="connsiteY86" fmla="*/ 122753 h 342900"/>
              <a:gd name="connsiteX87" fmla="*/ 30837 w 400050"/>
              <a:gd name="connsiteY87" fmla="*/ 106561 h 342900"/>
              <a:gd name="connsiteX88" fmla="*/ 30837 w 400050"/>
              <a:gd name="connsiteY88" fmla="*/ 97988 h 342900"/>
              <a:gd name="connsiteX89" fmla="*/ 87987 w 400050"/>
              <a:gd name="connsiteY89" fmla="*/ 113228 h 342900"/>
              <a:gd name="connsiteX90" fmla="*/ 87987 w 400050"/>
              <a:gd name="connsiteY90" fmla="*/ 132278 h 342900"/>
              <a:gd name="connsiteX91" fmla="*/ 68937 w 400050"/>
              <a:gd name="connsiteY91" fmla="*/ 128945 h 342900"/>
              <a:gd name="connsiteX92" fmla="*/ 68937 w 400050"/>
              <a:gd name="connsiteY92" fmla="*/ 110371 h 342900"/>
              <a:gd name="connsiteX93" fmla="*/ 87987 w 400050"/>
              <a:gd name="connsiteY93" fmla="*/ 113228 h 342900"/>
              <a:gd name="connsiteX94" fmla="*/ 135612 w 400050"/>
              <a:gd name="connsiteY94" fmla="*/ 30361 h 342900"/>
              <a:gd name="connsiteX95" fmla="*/ 240387 w 400050"/>
              <a:gd name="connsiteY95" fmla="*/ 58936 h 342900"/>
              <a:gd name="connsiteX96" fmla="*/ 135612 w 400050"/>
              <a:gd name="connsiteY96" fmla="*/ 87511 h 342900"/>
              <a:gd name="connsiteX97" fmla="*/ 30837 w 400050"/>
              <a:gd name="connsiteY97" fmla="*/ 58936 h 342900"/>
              <a:gd name="connsiteX98" fmla="*/ 135612 w 400050"/>
              <a:gd name="connsiteY98" fmla="*/ 30361 h 342900"/>
              <a:gd name="connsiteX99" fmla="*/ 164187 w 400050"/>
              <a:gd name="connsiteY99" fmla="*/ 256103 h 342900"/>
              <a:gd name="connsiteX100" fmla="*/ 145137 w 400050"/>
              <a:gd name="connsiteY100" fmla="*/ 239911 h 342900"/>
              <a:gd name="connsiteX101" fmla="*/ 145137 w 400050"/>
              <a:gd name="connsiteY101" fmla="*/ 231338 h 342900"/>
              <a:gd name="connsiteX102" fmla="*/ 164187 w 400050"/>
              <a:gd name="connsiteY102" fmla="*/ 238482 h 342900"/>
              <a:gd name="connsiteX103" fmla="*/ 164187 w 400050"/>
              <a:gd name="connsiteY103" fmla="*/ 256103 h 342900"/>
              <a:gd name="connsiteX104" fmla="*/ 221337 w 400050"/>
              <a:gd name="connsiteY104" fmla="*/ 122753 h 342900"/>
              <a:gd name="connsiteX105" fmla="*/ 221337 w 400050"/>
              <a:gd name="connsiteY105" fmla="*/ 105608 h 342900"/>
              <a:gd name="connsiteX106" fmla="*/ 240387 w 400050"/>
              <a:gd name="connsiteY106" fmla="*/ 97988 h 342900"/>
              <a:gd name="connsiteX107" fmla="*/ 240387 w 400050"/>
              <a:gd name="connsiteY107" fmla="*/ 106561 h 342900"/>
              <a:gd name="connsiteX108" fmla="*/ 221337 w 400050"/>
              <a:gd name="connsiteY108" fmla="*/ 122753 h 342900"/>
              <a:gd name="connsiteX109" fmla="*/ 183237 w 400050"/>
              <a:gd name="connsiteY109" fmla="*/ 131802 h 342900"/>
              <a:gd name="connsiteX110" fmla="*/ 183237 w 400050"/>
              <a:gd name="connsiteY110" fmla="*/ 113228 h 342900"/>
              <a:gd name="connsiteX111" fmla="*/ 202287 w 400050"/>
              <a:gd name="connsiteY111" fmla="*/ 110371 h 342900"/>
              <a:gd name="connsiteX112" fmla="*/ 202287 w 400050"/>
              <a:gd name="connsiteY112" fmla="*/ 128468 h 342900"/>
              <a:gd name="connsiteX113" fmla="*/ 183237 w 400050"/>
              <a:gd name="connsiteY113" fmla="*/ 131802 h 342900"/>
              <a:gd name="connsiteX114" fmla="*/ 145137 w 400050"/>
              <a:gd name="connsiteY114" fmla="*/ 135136 h 342900"/>
              <a:gd name="connsiteX115" fmla="*/ 145137 w 400050"/>
              <a:gd name="connsiteY115" fmla="*/ 116086 h 342900"/>
              <a:gd name="connsiteX116" fmla="*/ 164187 w 400050"/>
              <a:gd name="connsiteY116" fmla="*/ 115133 h 342900"/>
              <a:gd name="connsiteX117" fmla="*/ 164187 w 400050"/>
              <a:gd name="connsiteY117" fmla="*/ 134183 h 342900"/>
              <a:gd name="connsiteX118" fmla="*/ 145137 w 400050"/>
              <a:gd name="connsiteY118" fmla="*/ 135136 h 342900"/>
              <a:gd name="connsiteX119" fmla="*/ 107037 w 400050"/>
              <a:gd name="connsiteY119" fmla="*/ 134183 h 342900"/>
              <a:gd name="connsiteX120" fmla="*/ 107037 w 400050"/>
              <a:gd name="connsiteY120" fmla="*/ 115133 h 342900"/>
              <a:gd name="connsiteX121" fmla="*/ 126087 w 400050"/>
              <a:gd name="connsiteY121" fmla="*/ 116086 h 342900"/>
              <a:gd name="connsiteX122" fmla="*/ 126087 w 400050"/>
              <a:gd name="connsiteY122" fmla="*/ 135136 h 342900"/>
              <a:gd name="connsiteX123" fmla="*/ 107037 w 400050"/>
              <a:gd name="connsiteY123" fmla="*/ 134183 h 342900"/>
              <a:gd name="connsiteX124" fmla="*/ 354687 w 400050"/>
              <a:gd name="connsiteY124" fmla="*/ 192286 h 342900"/>
              <a:gd name="connsiteX125" fmla="*/ 249912 w 400050"/>
              <a:gd name="connsiteY125" fmla="*/ 220861 h 342900"/>
              <a:gd name="connsiteX126" fmla="*/ 145137 w 400050"/>
              <a:gd name="connsiteY126" fmla="*/ 192286 h 342900"/>
              <a:gd name="connsiteX127" fmla="*/ 249912 w 400050"/>
              <a:gd name="connsiteY127" fmla="*/ 163711 h 342900"/>
              <a:gd name="connsiteX128" fmla="*/ 354687 w 400050"/>
              <a:gd name="connsiteY128" fmla="*/ 192286 h 342900"/>
              <a:gd name="connsiteX129" fmla="*/ 383262 w 400050"/>
              <a:gd name="connsiteY129" fmla="*/ 206573 h 342900"/>
              <a:gd name="connsiteX130" fmla="*/ 383262 w 400050"/>
              <a:gd name="connsiteY130" fmla="*/ 192286 h 342900"/>
              <a:gd name="connsiteX131" fmla="*/ 331351 w 400050"/>
              <a:gd name="connsiteY131" fmla="*/ 144661 h 342900"/>
              <a:gd name="connsiteX132" fmla="*/ 287060 w 400050"/>
              <a:gd name="connsiteY132" fmla="*/ 137041 h 342900"/>
              <a:gd name="connsiteX133" fmla="*/ 287536 w 400050"/>
              <a:gd name="connsiteY133" fmla="*/ 130373 h 342900"/>
              <a:gd name="connsiteX134" fmla="*/ 268486 w 400050"/>
              <a:gd name="connsiteY134" fmla="*/ 97036 h 342900"/>
              <a:gd name="connsiteX135" fmla="*/ 268486 w 400050"/>
              <a:gd name="connsiteY135" fmla="*/ 58936 h 342900"/>
              <a:gd name="connsiteX136" fmla="*/ 216575 w 400050"/>
              <a:gd name="connsiteY136" fmla="*/ 11311 h 342900"/>
              <a:gd name="connsiteX137" fmla="*/ 135136 w 400050"/>
              <a:gd name="connsiteY137" fmla="*/ 1786 h 342900"/>
              <a:gd name="connsiteX138" fmla="*/ 1786 w 400050"/>
              <a:gd name="connsiteY138" fmla="*/ 58936 h 342900"/>
              <a:gd name="connsiteX139" fmla="*/ 1786 w 400050"/>
              <a:gd name="connsiteY139" fmla="*/ 106561 h 342900"/>
              <a:gd name="connsiteX140" fmla="*/ 20836 w 400050"/>
              <a:gd name="connsiteY140" fmla="*/ 139898 h 342900"/>
              <a:gd name="connsiteX141" fmla="*/ 20836 w 400050"/>
              <a:gd name="connsiteY141" fmla="*/ 148947 h 342900"/>
              <a:gd name="connsiteX142" fmla="*/ 1786 w 400050"/>
              <a:gd name="connsiteY142" fmla="*/ 182761 h 342900"/>
              <a:gd name="connsiteX143" fmla="*/ 1786 w 400050"/>
              <a:gd name="connsiteY143" fmla="*/ 230386 h 342900"/>
              <a:gd name="connsiteX144" fmla="*/ 53697 w 400050"/>
              <a:gd name="connsiteY144" fmla="*/ 278011 h 342900"/>
              <a:gd name="connsiteX145" fmla="*/ 135136 w 400050"/>
              <a:gd name="connsiteY145" fmla="*/ 287536 h 342900"/>
              <a:gd name="connsiteX146" fmla="*/ 187047 w 400050"/>
              <a:gd name="connsiteY146" fmla="*/ 335161 h 342900"/>
              <a:gd name="connsiteX147" fmla="*/ 268486 w 400050"/>
              <a:gd name="connsiteY147" fmla="*/ 344686 h 342900"/>
              <a:gd name="connsiteX148" fmla="*/ 401836 w 400050"/>
              <a:gd name="connsiteY148" fmla="*/ 287536 h 342900"/>
              <a:gd name="connsiteX149" fmla="*/ 401836 w 400050"/>
              <a:gd name="connsiteY149" fmla="*/ 239911 h 342900"/>
              <a:gd name="connsiteX150" fmla="*/ 383262 w 400050"/>
              <a:gd name="connsiteY150" fmla="*/ 206573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400050" h="342900">
                <a:moveTo>
                  <a:pt x="373737" y="287536"/>
                </a:moveTo>
                <a:cubicBezTo>
                  <a:pt x="373737" y="293727"/>
                  <a:pt x="366593" y="299442"/>
                  <a:pt x="354687" y="303728"/>
                </a:cubicBezTo>
                <a:lnTo>
                  <a:pt x="354687" y="286583"/>
                </a:lnTo>
                <a:cubicBezTo>
                  <a:pt x="361355" y="284678"/>
                  <a:pt x="368022" y="281821"/>
                  <a:pt x="373737" y="278963"/>
                </a:cubicBezTo>
                <a:lnTo>
                  <a:pt x="373737" y="287536"/>
                </a:lnTo>
                <a:close/>
                <a:moveTo>
                  <a:pt x="335637" y="256103"/>
                </a:moveTo>
                <a:lnTo>
                  <a:pt x="335637" y="238958"/>
                </a:lnTo>
                <a:cubicBezTo>
                  <a:pt x="342305" y="237053"/>
                  <a:pt x="348972" y="234196"/>
                  <a:pt x="354687" y="231338"/>
                </a:cubicBezTo>
                <a:lnTo>
                  <a:pt x="354687" y="239911"/>
                </a:lnTo>
                <a:cubicBezTo>
                  <a:pt x="354687" y="246102"/>
                  <a:pt x="347543" y="251817"/>
                  <a:pt x="335637" y="256103"/>
                </a:cubicBezTo>
                <a:close/>
                <a:moveTo>
                  <a:pt x="335637" y="309443"/>
                </a:moveTo>
                <a:cubicBezTo>
                  <a:pt x="329922" y="310872"/>
                  <a:pt x="323255" y="311825"/>
                  <a:pt x="316587" y="312777"/>
                </a:cubicBezTo>
                <a:lnTo>
                  <a:pt x="316587" y="294203"/>
                </a:lnTo>
                <a:cubicBezTo>
                  <a:pt x="322778" y="293251"/>
                  <a:pt x="329446" y="292298"/>
                  <a:pt x="335637" y="291346"/>
                </a:cubicBezTo>
                <a:lnTo>
                  <a:pt x="335637" y="309443"/>
                </a:lnTo>
                <a:close/>
                <a:moveTo>
                  <a:pt x="297537" y="246578"/>
                </a:moveTo>
                <a:cubicBezTo>
                  <a:pt x="303728" y="245626"/>
                  <a:pt x="310396" y="244673"/>
                  <a:pt x="316587" y="243721"/>
                </a:cubicBezTo>
                <a:lnTo>
                  <a:pt x="316587" y="261818"/>
                </a:lnTo>
                <a:cubicBezTo>
                  <a:pt x="310872" y="263247"/>
                  <a:pt x="304205" y="264200"/>
                  <a:pt x="297537" y="265152"/>
                </a:cubicBezTo>
                <a:lnTo>
                  <a:pt x="297537" y="246578"/>
                </a:lnTo>
                <a:close/>
                <a:moveTo>
                  <a:pt x="297537" y="315158"/>
                </a:moveTo>
                <a:cubicBezTo>
                  <a:pt x="291346" y="315635"/>
                  <a:pt x="285155" y="316111"/>
                  <a:pt x="278487" y="316111"/>
                </a:cubicBezTo>
                <a:lnTo>
                  <a:pt x="278487" y="297061"/>
                </a:lnTo>
                <a:cubicBezTo>
                  <a:pt x="284202" y="297061"/>
                  <a:pt x="290870" y="296585"/>
                  <a:pt x="297537" y="296108"/>
                </a:cubicBezTo>
                <a:lnTo>
                  <a:pt x="297537" y="315158"/>
                </a:lnTo>
                <a:close/>
                <a:moveTo>
                  <a:pt x="259437" y="268486"/>
                </a:moveTo>
                <a:lnTo>
                  <a:pt x="259437" y="249436"/>
                </a:lnTo>
                <a:cubicBezTo>
                  <a:pt x="265152" y="249436"/>
                  <a:pt x="271820" y="248960"/>
                  <a:pt x="278487" y="248483"/>
                </a:cubicBezTo>
                <a:lnTo>
                  <a:pt x="278487" y="267533"/>
                </a:lnTo>
                <a:cubicBezTo>
                  <a:pt x="272296" y="268010"/>
                  <a:pt x="266105" y="268010"/>
                  <a:pt x="259437" y="268486"/>
                </a:cubicBezTo>
                <a:close/>
                <a:moveTo>
                  <a:pt x="259437" y="316111"/>
                </a:moveTo>
                <a:cubicBezTo>
                  <a:pt x="252770" y="316111"/>
                  <a:pt x="246578" y="315635"/>
                  <a:pt x="240387" y="315158"/>
                </a:cubicBezTo>
                <a:lnTo>
                  <a:pt x="240387" y="297061"/>
                </a:lnTo>
                <a:cubicBezTo>
                  <a:pt x="243721" y="297061"/>
                  <a:pt x="246578" y="297061"/>
                  <a:pt x="249912" y="297061"/>
                </a:cubicBezTo>
                <a:cubicBezTo>
                  <a:pt x="252770" y="297061"/>
                  <a:pt x="256103" y="297061"/>
                  <a:pt x="259437" y="297061"/>
                </a:cubicBezTo>
                <a:lnTo>
                  <a:pt x="259437" y="316111"/>
                </a:lnTo>
                <a:close/>
                <a:moveTo>
                  <a:pt x="221337" y="248483"/>
                </a:moveTo>
                <a:cubicBezTo>
                  <a:pt x="227528" y="248960"/>
                  <a:pt x="233720" y="249436"/>
                  <a:pt x="240387" y="249436"/>
                </a:cubicBezTo>
                <a:lnTo>
                  <a:pt x="240387" y="268486"/>
                </a:lnTo>
                <a:cubicBezTo>
                  <a:pt x="233720" y="268486"/>
                  <a:pt x="227528" y="268010"/>
                  <a:pt x="221337" y="267533"/>
                </a:cubicBezTo>
                <a:lnTo>
                  <a:pt x="221337" y="248483"/>
                </a:lnTo>
                <a:close/>
                <a:moveTo>
                  <a:pt x="221337" y="312777"/>
                </a:moveTo>
                <a:cubicBezTo>
                  <a:pt x="214670" y="311825"/>
                  <a:pt x="208002" y="310872"/>
                  <a:pt x="202287" y="309443"/>
                </a:cubicBezTo>
                <a:lnTo>
                  <a:pt x="202287" y="294203"/>
                </a:lnTo>
                <a:cubicBezTo>
                  <a:pt x="208478" y="295156"/>
                  <a:pt x="214670" y="295632"/>
                  <a:pt x="221337" y="296108"/>
                </a:cubicBezTo>
                <a:lnTo>
                  <a:pt x="221337" y="312777"/>
                </a:lnTo>
                <a:close/>
                <a:moveTo>
                  <a:pt x="183237" y="261818"/>
                </a:moveTo>
                <a:lnTo>
                  <a:pt x="183237" y="243245"/>
                </a:lnTo>
                <a:cubicBezTo>
                  <a:pt x="189428" y="244197"/>
                  <a:pt x="195620" y="245626"/>
                  <a:pt x="202287" y="246102"/>
                </a:cubicBezTo>
                <a:lnTo>
                  <a:pt x="202287" y="265152"/>
                </a:lnTo>
                <a:cubicBezTo>
                  <a:pt x="195620" y="264200"/>
                  <a:pt x="188952" y="263247"/>
                  <a:pt x="183237" y="261818"/>
                </a:cubicBezTo>
                <a:close/>
                <a:moveTo>
                  <a:pt x="183237" y="303728"/>
                </a:moveTo>
                <a:cubicBezTo>
                  <a:pt x="171331" y="298966"/>
                  <a:pt x="164187" y="293251"/>
                  <a:pt x="164187" y="287536"/>
                </a:cubicBezTo>
                <a:lnTo>
                  <a:pt x="164187" y="286583"/>
                </a:lnTo>
                <a:cubicBezTo>
                  <a:pt x="164187" y="286583"/>
                  <a:pt x="164187" y="286583"/>
                  <a:pt x="164663" y="286583"/>
                </a:cubicBezTo>
                <a:cubicBezTo>
                  <a:pt x="166092" y="287060"/>
                  <a:pt x="167045" y="287536"/>
                  <a:pt x="168473" y="287536"/>
                </a:cubicBezTo>
                <a:cubicBezTo>
                  <a:pt x="173236" y="288965"/>
                  <a:pt x="177998" y="289917"/>
                  <a:pt x="183237" y="290870"/>
                </a:cubicBezTo>
                <a:lnTo>
                  <a:pt x="183237" y="303728"/>
                </a:lnTo>
                <a:close/>
                <a:moveTo>
                  <a:pt x="107037" y="238958"/>
                </a:moveTo>
                <a:cubicBezTo>
                  <a:pt x="110371" y="238958"/>
                  <a:pt x="113228" y="239435"/>
                  <a:pt x="116562" y="239435"/>
                </a:cubicBezTo>
                <a:lnTo>
                  <a:pt x="116562" y="239911"/>
                </a:lnTo>
                <a:cubicBezTo>
                  <a:pt x="116562" y="246578"/>
                  <a:pt x="117991" y="253246"/>
                  <a:pt x="121325" y="258485"/>
                </a:cubicBezTo>
                <a:cubicBezTo>
                  <a:pt x="116562" y="258485"/>
                  <a:pt x="111800" y="258008"/>
                  <a:pt x="107037" y="257532"/>
                </a:cubicBezTo>
                <a:lnTo>
                  <a:pt x="107037" y="238958"/>
                </a:lnTo>
                <a:close/>
                <a:moveTo>
                  <a:pt x="87987" y="181808"/>
                </a:moveTo>
                <a:cubicBezTo>
                  <a:pt x="94178" y="182761"/>
                  <a:pt x="100370" y="184190"/>
                  <a:pt x="107037" y="184666"/>
                </a:cubicBezTo>
                <a:lnTo>
                  <a:pt x="107037" y="203716"/>
                </a:lnTo>
                <a:cubicBezTo>
                  <a:pt x="100370" y="202763"/>
                  <a:pt x="93702" y="201811"/>
                  <a:pt x="87987" y="200382"/>
                </a:cubicBezTo>
                <a:lnTo>
                  <a:pt x="87987" y="181808"/>
                </a:lnTo>
                <a:close/>
                <a:moveTo>
                  <a:pt x="87987" y="255627"/>
                </a:moveTo>
                <a:cubicBezTo>
                  <a:pt x="81320" y="254675"/>
                  <a:pt x="74652" y="253722"/>
                  <a:pt x="68937" y="252293"/>
                </a:cubicBezTo>
                <a:lnTo>
                  <a:pt x="68937" y="233720"/>
                </a:lnTo>
                <a:cubicBezTo>
                  <a:pt x="75128" y="234672"/>
                  <a:pt x="81320" y="236101"/>
                  <a:pt x="87987" y="236577"/>
                </a:cubicBezTo>
                <a:lnTo>
                  <a:pt x="87987" y="255627"/>
                </a:lnTo>
                <a:close/>
                <a:moveTo>
                  <a:pt x="49887" y="177998"/>
                </a:moveTo>
                <a:lnTo>
                  <a:pt x="49887" y="169426"/>
                </a:lnTo>
                <a:cubicBezTo>
                  <a:pt x="55602" y="172283"/>
                  <a:pt x="61793" y="174665"/>
                  <a:pt x="68937" y="176570"/>
                </a:cubicBezTo>
                <a:lnTo>
                  <a:pt x="68937" y="194191"/>
                </a:lnTo>
                <a:cubicBezTo>
                  <a:pt x="57031" y="189905"/>
                  <a:pt x="49887" y="184190"/>
                  <a:pt x="49887" y="177998"/>
                </a:cubicBezTo>
                <a:close/>
                <a:moveTo>
                  <a:pt x="49887" y="246578"/>
                </a:moveTo>
                <a:cubicBezTo>
                  <a:pt x="37981" y="241816"/>
                  <a:pt x="30837" y="236101"/>
                  <a:pt x="30837" y="230386"/>
                </a:cubicBezTo>
                <a:lnTo>
                  <a:pt x="30837" y="221813"/>
                </a:lnTo>
                <a:cubicBezTo>
                  <a:pt x="36552" y="224671"/>
                  <a:pt x="42743" y="227052"/>
                  <a:pt x="49887" y="228957"/>
                </a:cubicBezTo>
                <a:lnTo>
                  <a:pt x="49887" y="246578"/>
                </a:lnTo>
                <a:close/>
                <a:moveTo>
                  <a:pt x="30837" y="97988"/>
                </a:moveTo>
                <a:cubicBezTo>
                  <a:pt x="36552" y="100846"/>
                  <a:pt x="42743" y="103227"/>
                  <a:pt x="49887" y="105132"/>
                </a:cubicBezTo>
                <a:lnTo>
                  <a:pt x="49887" y="122753"/>
                </a:lnTo>
                <a:cubicBezTo>
                  <a:pt x="37981" y="117991"/>
                  <a:pt x="30837" y="112276"/>
                  <a:pt x="30837" y="106561"/>
                </a:cubicBezTo>
                <a:lnTo>
                  <a:pt x="30837" y="97988"/>
                </a:lnTo>
                <a:close/>
                <a:moveTo>
                  <a:pt x="87987" y="113228"/>
                </a:moveTo>
                <a:lnTo>
                  <a:pt x="87987" y="132278"/>
                </a:lnTo>
                <a:cubicBezTo>
                  <a:pt x="81320" y="131326"/>
                  <a:pt x="74652" y="130373"/>
                  <a:pt x="68937" y="128945"/>
                </a:cubicBezTo>
                <a:lnTo>
                  <a:pt x="68937" y="110371"/>
                </a:lnTo>
                <a:cubicBezTo>
                  <a:pt x="75128" y="111323"/>
                  <a:pt x="81320" y="112276"/>
                  <a:pt x="87987" y="113228"/>
                </a:cubicBezTo>
                <a:close/>
                <a:moveTo>
                  <a:pt x="135612" y="30361"/>
                </a:moveTo>
                <a:cubicBezTo>
                  <a:pt x="193715" y="30361"/>
                  <a:pt x="240387" y="43220"/>
                  <a:pt x="240387" y="58936"/>
                </a:cubicBezTo>
                <a:cubicBezTo>
                  <a:pt x="240387" y="74652"/>
                  <a:pt x="193715" y="87511"/>
                  <a:pt x="135612" y="87511"/>
                </a:cubicBezTo>
                <a:cubicBezTo>
                  <a:pt x="77510" y="87511"/>
                  <a:pt x="30837" y="74652"/>
                  <a:pt x="30837" y="58936"/>
                </a:cubicBezTo>
                <a:cubicBezTo>
                  <a:pt x="30837" y="43220"/>
                  <a:pt x="77510" y="30361"/>
                  <a:pt x="135612" y="30361"/>
                </a:cubicBezTo>
                <a:close/>
                <a:moveTo>
                  <a:pt x="164187" y="256103"/>
                </a:moveTo>
                <a:cubicBezTo>
                  <a:pt x="152281" y="251341"/>
                  <a:pt x="145137" y="245626"/>
                  <a:pt x="145137" y="239911"/>
                </a:cubicBezTo>
                <a:lnTo>
                  <a:pt x="145137" y="231338"/>
                </a:lnTo>
                <a:cubicBezTo>
                  <a:pt x="150852" y="234196"/>
                  <a:pt x="157043" y="236577"/>
                  <a:pt x="164187" y="238482"/>
                </a:cubicBezTo>
                <a:lnTo>
                  <a:pt x="164187" y="256103"/>
                </a:lnTo>
                <a:close/>
                <a:moveTo>
                  <a:pt x="221337" y="122753"/>
                </a:moveTo>
                <a:lnTo>
                  <a:pt x="221337" y="105608"/>
                </a:lnTo>
                <a:cubicBezTo>
                  <a:pt x="228005" y="103703"/>
                  <a:pt x="234672" y="100846"/>
                  <a:pt x="240387" y="97988"/>
                </a:cubicBezTo>
                <a:lnTo>
                  <a:pt x="240387" y="106561"/>
                </a:lnTo>
                <a:cubicBezTo>
                  <a:pt x="240387" y="112752"/>
                  <a:pt x="233243" y="118467"/>
                  <a:pt x="221337" y="122753"/>
                </a:cubicBezTo>
                <a:close/>
                <a:moveTo>
                  <a:pt x="183237" y="131802"/>
                </a:moveTo>
                <a:lnTo>
                  <a:pt x="183237" y="113228"/>
                </a:lnTo>
                <a:cubicBezTo>
                  <a:pt x="189428" y="112276"/>
                  <a:pt x="196096" y="111323"/>
                  <a:pt x="202287" y="110371"/>
                </a:cubicBezTo>
                <a:lnTo>
                  <a:pt x="202287" y="128468"/>
                </a:lnTo>
                <a:cubicBezTo>
                  <a:pt x="196572" y="129897"/>
                  <a:pt x="189905" y="130850"/>
                  <a:pt x="183237" y="131802"/>
                </a:cubicBezTo>
                <a:close/>
                <a:moveTo>
                  <a:pt x="145137" y="135136"/>
                </a:moveTo>
                <a:lnTo>
                  <a:pt x="145137" y="116086"/>
                </a:lnTo>
                <a:cubicBezTo>
                  <a:pt x="150852" y="116086"/>
                  <a:pt x="157520" y="115610"/>
                  <a:pt x="164187" y="115133"/>
                </a:cubicBezTo>
                <a:lnTo>
                  <a:pt x="164187" y="134183"/>
                </a:lnTo>
                <a:cubicBezTo>
                  <a:pt x="157996" y="134660"/>
                  <a:pt x="151805" y="134660"/>
                  <a:pt x="145137" y="135136"/>
                </a:cubicBezTo>
                <a:close/>
                <a:moveTo>
                  <a:pt x="107037" y="134183"/>
                </a:moveTo>
                <a:lnTo>
                  <a:pt x="107037" y="115133"/>
                </a:lnTo>
                <a:cubicBezTo>
                  <a:pt x="113228" y="115610"/>
                  <a:pt x="119420" y="116086"/>
                  <a:pt x="126087" y="116086"/>
                </a:cubicBezTo>
                <a:lnTo>
                  <a:pt x="126087" y="135136"/>
                </a:lnTo>
                <a:cubicBezTo>
                  <a:pt x="119420" y="134660"/>
                  <a:pt x="113228" y="134660"/>
                  <a:pt x="107037" y="134183"/>
                </a:cubicBezTo>
                <a:close/>
                <a:moveTo>
                  <a:pt x="354687" y="192286"/>
                </a:moveTo>
                <a:cubicBezTo>
                  <a:pt x="354687" y="208002"/>
                  <a:pt x="308015" y="220861"/>
                  <a:pt x="249912" y="220861"/>
                </a:cubicBezTo>
                <a:cubicBezTo>
                  <a:pt x="191810" y="220861"/>
                  <a:pt x="145137" y="208002"/>
                  <a:pt x="145137" y="192286"/>
                </a:cubicBezTo>
                <a:cubicBezTo>
                  <a:pt x="145137" y="176570"/>
                  <a:pt x="191810" y="163711"/>
                  <a:pt x="249912" y="163711"/>
                </a:cubicBezTo>
                <a:cubicBezTo>
                  <a:pt x="308015" y="163711"/>
                  <a:pt x="354687" y="176570"/>
                  <a:pt x="354687" y="192286"/>
                </a:cubicBezTo>
                <a:close/>
                <a:moveTo>
                  <a:pt x="383262" y="206573"/>
                </a:moveTo>
                <a:lnTo>
                  <a:pt x="383262" y="192286"/>
                </a:lnTo>
                <a:cubicBezTo>
                  <a:pt x="383262" y="169902"/>
                  <a:pt x="365641" y="153710"/>
                  <a:pt x="331351" y="144661"/>
                </a:cubicBezTo>
                <a:cubicBezTo>
                  <a:pt x="318492" y="141327"/>
                  <a:pt x="303728" y="138470"/>
                  <a:pt x="287060" y="137041"/>
                </a:cubicBezTo>
                <a:cubicBezTo>
                  <a:pt x="287536" y="135136"/>
                  <a:pt x="287536" y="132755"/>
                  <a:pt x="287536" y="130373"/>
                </a:cubicBezTo>
                <a:cubicBezTo>
                  <a:pt x="287536" y="117038"/>
                  <a:pt x="281345" y="105608"/>
                  <a:pt x="268486" y="97036"/>
                </a:cubicBezTo>
                <a:lnTo>
                  <a:pt x="268486" y="58936"/>
                </a:lnTo>
                <a:cubicBezTo>
                  <a:pt x="268486" y="36552"/>
                  <a:pt x="250865" y="20360"/>
                  <a:pt x="216575" y="11311"/>
                </a:cubicBezTo>
                <a:cubicBezTo>
                  <a:pt x="194191" y="5120"/>
                  <a:pt x="165616" y="1786"/>
                  <a:pt x="135136" y="1786"/>
                </a:cubicBezTo>
                <a:cubicBezTo>
                  <a:pt x="95131" y="1786"/>
                  <a:pt x="1786" y="7501"/>
                  <a:pt x="1786" y="58936"/>
                </a:cubicBezTo>
                <a:lnTo>
                  <a:pt x="1786" y="106561"/>
                </a:lnTo>
                <a:cubicBezTo>
                  <a:pt x="1786" y="119896"/>
                  <a:pt x="7977" y="131326"/>
                  <a:pt x="20836" y="139898"/>
                </a:cubicBezTo>
                <a:lnTo>
                  <a:pt x="20836" y="148947"/>
                </a:lnTo>
                <a:cubicBezTo>
                  <a:pt x="9406" y="157043"/>
                  <a:pt x="1786" y="167997"/>
                  <a:pt x="1786" y="182761"/>
                </a:cubicBezTo>
                <a:lnTo>
                  <a:pt x="1786" y="230386"/>
                </a:lnTo>
                <a:cubicBezTo>
                  <a:pt x="1786" y="252770"/>
                  <a:pt x="19407" y="268962"/>
                  <a:pt x="53697" y="278011"/>
                </a:cubicBezTo>
                <a:cubicBezTo>
                  <a:pt x="76081" y="284202"/>
                  <a:pt x="104656" y="287536"/>
                  <a:pt x="135136" y="287536"/>
                </a:cubicBezTo>
                <a:cubicBezTo>
                  <a:pt x="135136" y="309920"/>
                  <a:pt x="152757" y="326112"/>
                  <a:pt x="187047" y="335161"/>
                </a:cubicBezTo>
                <a:cubicBezTo>
                  <a:pt x="209431" y="341352"/>
                  <a:pt x="238006" y="344686"/>
                  <a:pt x="268486" y="344686"/>
                </a:cubicBezTo>
                <a:cubicBezTo>
                  <a:pt x="308491" y="344686"/>
                  <a:pt x="401836" y="338971"/>
                  <a:pt x="401836" y="287536"/>
                </a:cubicBezTo>
                <a:lnTo>
                  <a:pt x="401836" y="239911"/>
                </a:lnTo>
                <a:cubicBezTo>
                  <a:pt x="402312" y="226576"/>
                  <a:pt x="396121" y="215146"/>
                  <a:pt x="383262" y="206573"/>
                </a:cubicBezTo>
                <a:close/>
              </a:path>
            </a:pathLst>
          </a:custGeom>
          <a:solidFill>
            <a:srgbClr val="6A67CE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1" name="Graphic 2" descr="Bar graph with upward trend">
            <a:extLst>
              <a:ext uri="{FF2B5EF4-FFF2-40B4-BE49-F238E27FC236}">
                <a16:creationId xmlns:a16="http://schemas.microsoft.com/office/drawing/2014/main" id="{D66D4DED-EADE-4FBB-B688-5F72398DEFF8}"/>
              </a:ext>
            </a:extLst>
          </p:cNvPr>
          <p:cNvGrpSpPr/>
          <p:nvPr/>
        </p:nvGrpSpPr>
        <p:grpSpPr>
          <a:xfrm>
            <a:off x="5638800" y="3193464"/>
            <a:ext cx="914400" cy="914400"/>
            <a:chOff x="5638800" y="3193464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E111FA5-D7C5-430A-8ED4-EEA6B5CA4192}"/>
                </a:ext>
              </a:extLst>
            </p:cNvPr>
            <p:cNvSpPr/>
            <p:nvPr/>
          </p:nvSpPr>
          <p:spPr>
            <a:xfrm>
              <a:off x="5765006" y="3310145"/>
              <a:ext cx="666750" cy="676275"/>
            </a:xfrm>
            <a:custGeom>
              <a:avLst/>
              <a:gdLst>
                <a:gd name="connsiteX0" fmla="*/ 64294 w 666750"/>
                <a:gd name="connsiteY0" fmla="*/ 7144 h 676275"/>
                <a:gd name="connsiteX1" fmla="*/ 7144 w 666750"/>
                <a:gd name="connsiteY1" fmla="*/ 7144 h 676275"/>
                <a:gd name="connsiteX2" fmla="*/ 7144 w 666750"/>
                <a:gd name="connsiteY2" fmla="*/ 673894 h 676275"/>
                <a:gd name="connsiteX3" fmla="*/ 664369 w 666750"/>
                <a:gd name="connsiteY3" fmla="*/ 673894 h 676275"/>
                <a:gd name="connsiteX4" fmla="*/ 664369 w 666750"/>
                <a:gd name="connsiteY4" fmla="*/ 616744 h 676275"/>
                <a:gd name="connsiteX5" fmla="*/ 64294 w 666750"/>
                <a:gd name="connsiteY5" fmla="*/ 616744 h 676275"/>
                <a:gd name="connsiteX6" fmla="*/ 64294 w 666750"/>
                <a:gd name="connsiteY6" fmla="*/ 714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676275">
                  <a:moveTo>
                    <a:pt x="64294" y="7144"/>
                  </a:moveTo>
                  <a:lnTo>
                    <a:pt x="7144" y="7144"/>
                  </a:lnTo>
                  <a:lnTo>
                    <a:pt x="7144" y="673894"/>
                  </a:lnTo>
                  <a:lnTo>
                    <a:pt x="664369" y="673894"/>
                  </a:lnTo>
                  <a:lnTo>
                    <a:pt x="664369" y="616744"/>
                  </a:lnTo>
                  <a:lnTo>
                    <a:pt x="64294" y="616744"/>
                  </a:lnTo>
                  <a:lnTo>
                    <a:pt x="642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4F0BC59-FDC8-4560-BF59-1FE31C917F87}"/>
                </a:ext>
              </a:extLst>
            </p:cNvPr>
            <p:cNvSpPr/>
            <p:nvPr/>
          </p:nvSpPr>
          <p:spPr>
            <a:xfrm>
              <a:off x="6279356" y="3310145"/>
              <a:ext cx="152400" cy="561975"/>
            </a:xfrm>
            <a:custGeom>
              <a:avLst/>
              <a:gdLst>
                <a:gd name="connsiteX0" fmla="*/ 150019 w 152400"/>
                <a:gd name="connsiteY0" fmla="*/ 559594 h 561975"/>
                <a:gd name="connsiteX1" fmla="*/ 7144 w 152400"/>
                <a:gd name="connsiteY1" fmla="*/ 559594 h 561975"/>
                <a:gd name="connsiteX2" fmla="*/ 7144 w 152400"/>
                <a:gd name="connsiteY2" fmla="*/ 7144 h 561975"/>
                <a:gd name="connsiteX3" fmla="*/ 150019 w 152400"/>
                <a:gd name="connsiteY3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561975">
                  <a:moveTo>
                    <a:pt x="150019" y="559594"/>
                  </a:moveTo>
                  <a:lnTo>
                    <a:pt x="7144" y="5595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F875E63-D545-4F3B-8CD7-DFEA49F732B3}"/>
                </a:ext>
              </a:extLst>
            </p:cNvPr>
            <p:cNvSpPr/>
            <p:nvPr/>
          </p:nvSpPr>
          <p:spPr>
            <a:xfrm>
              <a:off x="6079331" y="3500645"/>
              <a:ext cx="152400" cy="371475"/>
            </a:xfrm>
            <a:custGeom>
              <a:avLst/>
              <a:gdLst>
                <a:gd name="connsiteX0" fmla="*/ 150019 w 152400"/>
                <a:gd name="connsiteY0" fmla="*/ 369094 h 371475"/>
                <a:gd name="connsiteX1" fmla="*/ 7144 w 152400"/>
                <a:gd name="connsiteY1" fmla="*/ 369094 h 371475"/>
                <a:gd name="connsiteX2" fmla="*/ 7144 w 152400"/>
                <a:gd name="connsiteY2" fmla="*/ 7144 h 371475"/>
                <a:gd name="connsiteX3" fmla="*/ 150019 w 152400"/>
                <a:gd name="connsiteY3" fmla="*/ 7144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371475">
                  <a:moveTo>
                    <a:pt x="150019" y="369094"/>
                  </a:moveTo>
                  <a:lnTo>
                    <a:pt x="7144" y="3690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A1D37202-9233-4061-B96F-2282F514CF83}"/>
                </a:ext>
              </a:extLst>
            </p:cNvPr>
            <p:cNvSpPr/>
            <p:nvPr/>
          </p:nvSpPr>
          <p:spPr>
            <a:xfrm>
              <a:off x="5879306" y="3672095"/>
              <a:ext cx="152400" cy="200025"/>
            </a:xfrm>
            <a:custGeom>
              <a:avLst/>
              <a:gdLst>
                <a:gd name="connsiteX0" fmla="*/ 150019 w 152400"/>
                <a:gd name="connsiteY0" fmla="*/ 197644 h 200025"/>
                <a:gd name="connsiteX1" fmla="*/ 7144 w 152400"/>
                <a:gd name="connsiteY1" fmla="*/ 197644 h 200025"/>
                <a:gd name="connsiteX2" fmla="*/ 7144 w 152400"/>
                <a:gd name="connsiteY2" fmla="*/ 7144 h 200025"/>
                <a:gd name="connsiteX3" fmla="*/ 150019 w 152400"/>
                <a:gd name="connsiteY3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200025">
                  <a:moveTo>
                    <a:pt x="150019" y="197644"/>
                  </a:moveTo>
                  <a:lnTo>
                    <a:pt x="7144" y="19764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21A3ED3-C158-4CE9-9D0C-7DF5104D9B83}"/>
                </a:ext>
              </a:extLst>
            </p:cNvPr>
            <p:cNvSpPr/>
            <p:nvPr/>
          </p:nvSpPr>
          <p:spPr>
            <a:xfrm>
              <a:off x="5875401" y="3310145"/>
              <a:ext cx="314325" cy="314325"/>
            </a:xfrm>
            <a:custGeom>
              <a:avLst/>
              <a:gdLst>
                <a:gd name="connsiteX0" fmla="*/ 315849 w 314325"/>
                <a:gd name="connsiteY0" fmla="*/ 138017 h 314325"/>
                <a:gd name="connsiteX1" fmla="*/ 315849 w 314325"/>
                <a:gd name="connsiteY1" fmla="*/ 7144 h 314325"/>
                <a:gd name="connsiteX2" fmla="*/ 184975 w 314325"/>
                <a:gd name="connsiteY2" fmla="*/ 7144 h 314325"/>
                <a:gd name="connsiteX3" fmla="*/ 236982 w 314325"/>
                <a:gd name="connsiteY3" fmla="*/ 59150 h 314325"/>
                <a:gd name="connsiteX4" fmla="*/ 7144 w 314325"/>
                <a:gd name="connsiteY4" fmla="*/ 288989 h 314325"/>
                <a:gd name="connsiteX5" fmla="*/ 34004 w 314325"/>
                <a:gd name="connsiteY5" fmla="*/ 315849 h 314325"/>
                <a:gd name="connsiteX6" fmla="*/ 263843 w 314325"/>
                <a:gd name="connsiteY6" fmla="*/ 86106 h 314325"/>
                <a:gd name="connsiteX7" fmla="*/ 315849 w 314325"/>
                <a:gd name="connsiteY7" fmla="*/ 138017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4325" h="314325">
                  <a:moveTo>
                    <a:pt x="315849" y="138017"/>
                  </a:moveTo>
                  <a:lnTo>
                    <a:pt x="315849" y="7144"/>
                  </a:lnTo>
                  <a:lnTo>
                    <a:pt x="184975" y="7144"/>
                  </a:lnTo>
                  <a:lnTo>
                    <a:pt x="236982" y="59150"/>
                  </a:lnTo>
                  <a:lnTo>
                    <a:pt x="7144" y="288989"/>
                  </a:lnTo>
                  <a:lnTo>
                    <a:pt x="34004" y="315849"/>
                  </a:lnTo>
                  <a:lnTo>
                    <a:pt x="263843" y="86106"/>
                  </a:lnTo>
                  <a:lnTo>
                    <a:pt x="315849" y="1380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3411634-0B36-49CB-985D-08A559D0693E}"/>
              </a:ext>
            </a:extLst>
          </p:cNvPr>
          <p:cNvGrpSpPr/>
          <p:nvPr/>
        </p:nvGrpSpPr>
        <p:grpSpPr>
          <a:xfrm>
            <a:off x="4486659" y="1901956"/>
            <a:ext cx="3218682" cy="3054088"/>
            <a:chOff x="4486659" y="1901956"/>
            <a:chExt cx="3218682" cy="3054088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80CC945-9389-4356-9D02-E5241526997A}"/>
                </a:ext>
              </a:extLst>
            </p:cNvPr>
            <p:cNvSpPr/>
            <p:nvPr/>
          </p:nvSpPr>
          <p:spPr>
            <a:xfrm>
              <a:off x="4486659" y="3066139"/>
              <a:ext cx="987759" cy="1887593"/>
            </a:xfrm>
            <a:custGeom>
              <a:avLst/>
              <a:gdLst>
                <a:gd name="connsiteX0" fmla="*/ 3278 w 987759"/>
                <a:gd name="connsiteY0" fmla="*/ 0 h 1887593"/>
                <a:gd name="connsiteX1" fmla="*/ 604441 w 987759"/>
                <a:gd name="connsiteY1" fmla="*/ 194804 h 1887593"/>
                <a:gd name="connsiteX2" fmla="*/ 603660 w 987759"/>
                <a:gd name="connsiteY2" fmla="*/ 195369 h 1887593"/>
                <a:gd name="connsiteX3" fmla="*/ 987759 w 987759"/>
                <a:gd name="connsiteY3" fmla="*/ 1374647 h 1887593"/>
                <a:gd name="connsiteX4" fmla="*/ 613961 w 987759"/>
                <a:gd name="connsiteY4" fmla="*/ 1887593 h 1887593"/>
                <a:gd name="connsiteX5" fmla="*/ 0 w 987759"/>
                <a:gd name="connsiteY5" fmla="*/ 2376 h 188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759" h="1887593">
                  <a:moveTo>
                    <a:pt x="3278" y="0"/>
                  </a:moveTo>
                  <a:lnTo>
                    <a:pt x="604441" y="194804"/>
                  </a:lnTo>
                  <a:lnTo>
                    <a:pt x="603660" y="195369"/>
                  </a:lnTo>
                  <a:lnTo>
                    <a:pt x="987759" y="1374647"/>
                  </a:lnTo>
                  <a:lnTo>
                    <a:pt x="613961" y="1887593"/>
                  </a:lnTo>
                  <a:lnTo>
                    <a:pt x="0" y="2376"/>
                  </a:lnTo>
                  <a:close/>
                </a:path>
              </a:pathLst>
            </a:custGeom>
            <a:solidFill>
              <a:srgbClr val="FC63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C3D9D2DD-412F-4CA2-BF72-3E770A56712B}"/>
                </a:ext>
              </a:extLst>
            </p:cNvPr>
            <p:cNvSpPr/>
            <p:nvPr/>
          </p:nvSpPr>
          <p:spPr>
            <a:xfrm>
              <a:off x="5100222" y="4439538"/>
              <a:ext cx="1991519" cy="516506"/>
            </a:xfrm>
            <a:custGeom>
              <a:avLst/>
              <a:gdLst>
                <a:gd name="connsiteX0" fmla="*/ 373790 w 1991519"/>
                <a:gd name="connsiteY0" fmla="*/ 0 h 516506"/>
                <a:gd name="connsiteX1" fmla="*/ 374272 w 1991519"/>
                <a:gd name="connsiteY1" fmla="*/ 1482 h 516506"/>
                <a:gd name="connsiteX2" fmla="*/ 1617285 w 1991519"/>
                <a:gd name="connsiteY2" fmla="*/ 1482 h 516506"/>
                <a:gd name="connsiteX3" fmla="*/ 1617730 w 1991519"/>
                <a:gd name="connsiteY3" fmla="*/ 117 h 516506"/>
                <a:gd name="connsiteX4" fmla="*/ 1991519 w 1991519"/>
                <a:gd name="connsiteY4" fmla="*/ 513087 h 516506"/>
                <a:gd name="connsiteX5" fmla="*/ 1990405 w 1991519"/>
                <a:gd name="connsiteY5" fmla="*/ 516506 h 516506"/>
                <a:gd name="connsiteX6" fmla="*/ 1151 w 1991519"/>
                <a:gd name="connsiteY6" fmla="*/ 516506 h 516506"/>
                <a:gd name="connsiteX7" fmla="*/ 0 w 1991519"/>
                <a:gd name="connsiteY7" fmla="*/ 512972 h 51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91519" h="516506">
                  <a:moveTo>
                    <a:pt x="373790" y="0"/>
                  </a:moveTo>
                  <a:lnTo>
                    <a:pt x="374272" y="1482"/>
                  </a:lnTo>
                  <a:lnTo>
                    <a:pt x="1617285" y="1482"/>
                  </a:lnTo>
                  <a:lnTo>
                    <a:pt x="1617730" y="117"/>
                  </a:lnTo>
                  <a:lnTo>
                    <a:pt x="1991519" y="513087"/>
                  </a:lnTo>
                  <a:lnTo>
                    <a:pt x="1990405" y="516506"/>
                  </a:lnTo>
                  <a:lnTo>
                    <a:pt x="1151" y="516506"/>
                  </a:lnTo>
                  <a:lnTo>
                    <a:pt x="0" y="512972"/>
                  </a:lnTo>
                  <a:close/>
                </a:path>
              </a:pathLst>
            </a:custGeom>
            <a:solidFill>
              <a:srgbClr val="FFB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C35F047A-4E3E-45E6-84BE-44DDAC58F378}"/>
                </a:ext>
              </a:extLst>
            </p:cNvPr>
            <p:cNvSpPr/>
            <p:nvPr/>
          </p:nvSpPr>
          <p:spPr>
            <a:xfrm>
              <a:off x="6717870" y="3066156"/>
              <a:ext cx="987471" cy="1887000"/>
            </a:xfrm>
            <a:custGeom>
              <a:avLst/>
              <a:gdLst>
                <a:gd name="connsiteX0" fmla="*/ 984218 w 987471"/>
                <a:gd name="connsiteY0" fmla="*/ 0 h 1887000"/>
                <a:gd name="connsiteX1" fmla="*/ 987471 w 987471"/>
                <a:gd name="connsiteY1" fmla="*/ 2358 h 1887000"/>
                <a:gd name="connsiteX2" fmla="*/ 373698 w 987471"/>
                <a:gd name="connsiteY2" fmla="*/ 1887000 h 1887000"/>
                <a:gd name="connsiteX3" fmla="*/ 0 w 987471"/>
                <a:gd name="connsiteY3" fmla="*/ 1373749 h 1887000"/>
                <a:gd name="connsiteX4" fmla="*/ 383812 w 987471"/>
                <a:gd name="connsiteY4" fmla="*/ 195351 h 1887000"/>
                <a:gd name="connsiteX5" fmla="*/ 383215 w 987471"/>
                <a:gd name="connsiteY5" fmla="*/ 194920 h 188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471" h="1887000">
                  <a:moveTo>
                    <a:pt x="984218" y="0"/>
                  </a:moveTo>
                  <a:lnTo>
                    <a:pt x="987471" y="2358"/>
                  </a:lnTo>
                  <a:lnTo>
                    <a:pt x="373698" y="1887000"/>
                  </a:lnTo>
                  <a:lnTo>
                    <a:pt x="0" y="1373749"/>
                  </a:lnTo>
                  <a:lnTo>
                    <a:pt x="383812" y="195351"/>
                  </a:lnTo>
                  <a:lnTo>
                    <a:pt x="383215" y="194920"/>
                  </a:lnTo>
                  <a:close/>
                </a:path>
              </a:pathLst>
            </a:custGeom>
            <a:solidFill>
              <a:srgbClr val="6A67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F481943-7AED-4322-80F9-69639CEF580E}"/>
                </a:ext>
              </a:extLst>
            </p:cNvPr>
            <p:cNvSpPr/>
            <p:nvPr/>
          </p:nvSpPr>
          <p:spPr>
            <a:xfrm>
              <a:off x="6096732" y="1902487"/>
              <a:ext cx="1604803" cy="1358137"/>
            </a:xfrm>
            <a:custGeom>
              <a:avLst/>
              <a:gdLst>
                <a:gd name="connsiteX0" fmla="*/ 0 w 1604803"/>
                <a:gd name="connsiteY0" fmla="*/ 0 h 1358137"/>
                <a:gd name="connsiteX1" fmla="*/ 1604803 w 1604803"/>
                <a:gd name="connsiteY1" fmla="*/ 1163268 h 1358137"/>
                <a:gd name="connsiteX2" fmla="*/ 1003728 w 1604803"/>
                <a:gd name="connsiteY2" fmla="*/ 1358137 h 1358137"/>
                <a:gd name="connsiteX3" fmla="*/ 0 w 1604803"/>
                <a:gd name="connsiteY3" fmla="*/ 633047 h 135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4803" h="1358137">
                  <a:moveTo>
                    <a:pt x="0" y="0"/>
                  </a:moveTo>
                  <a:lnTo>
                    <a:pt x="1604803" y="1163268"/>
                  </a:lnTo>
                  <a:lnTo>
                    <a:pt x="1003728" y="1358137"/>
                  </a:lnTo>
                  <a:lnTo>
                    <a:pt x="0" y="633047"/>
                  </a:lnTo>
                  <a:close/>
                </a:path>
              </a:pathLst>
            </a:custGeom>
            <a:solidFill>
              <a:srgbClr val="1AAF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DADF6F0-22C2-451A-A40E-34DD323E653C}"/>
                </a:ext>
              </a:extLst>
            </p:cNvPr>
            <p:cNvSpPr/>
            <p:nvPr/>
          </p:nvSpPr>
          <p:spPr>
            <a:xfrm>
              <a:off x="4490430" y="1901956"/>
              <a:ext cx="1606303" cy="1358561"/>
            </a:xfrm>
            <a:custGeom>
              <a:avLst/>
              <a:gdLst>
                <a:gd name="connsiteX0" fmla="*/ 1605570 w 1606303"/>
                <a:gd name="connsiteY0" fmla="*/ 0 h 1358561"/>
                <a:gd name="connsiteX1" fmla="*/ 1606303 w 1606303"/>
                <a:gd name="connsiteY1" fmla="*/ 531 h 1358561"/>
                <a:gd name="connsiteX2" fmla="*/ 1606303 w 1606303"/>
                <a:gd name="connsiteY2" fmla="*/ 633579 h 1358561"/>
                <a:gd name="connsiteX3" fmla="*/ 1604777 w 1606303"/>
                <a:gd name="connsiteY3" fmla="*/ 632476 h 1358561"/>
                <a:gd name="connsiteX4" fmla="*/ 601258 w 1606303"/>
                <a:gd name="connsiteY4" fmla="*/ 1358561 h 1358561"/>
                <a:gd name="connsiteX5" fmla="*/ 0 w 1606303"/>
                <a:gd name="connsiteY5" fmla="*/ 1163825 h 1358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6303" h="1358561">
                  <a:moveTo>
                    <a:pt x="1605570" y="0"/>
                  </a:moveTo>
                  <a:lnTo>
                    <a:pt x="1606303" y="531"/>
                  </a:lnTo>
                  <a:lnTo>
                    <a:pt x="1606303" y="633579"/>
                  </a:lnTo>
                  <a:lnTo>
                    <a:pt x="1604777" y="632476"/>
                  </a:lnTo>
                  <a:lnTo>
                    <a:pt x="601258" y="1358561"/>
                  </a:lnTo>
                  <a:lnTo>
                    <a:pt x="0" y="1163825"/>
                  </a:lnTo>
                  <a:close/>
                </a:path>
              </a:pathLst>
            </a:custGeom>
            <a:solidFill>
              <a:srgbClr val="3BE8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41C819-242A-1238-018B-7A0E4D1FB46A}"/>
              </a:ext>
            </a:extLst>
          </p:cNvPr>
          <p:cNvSpPr/>
          <p:nvPr/>
        </p:nvSpPr>
        <p:spPr>
          <a:xfrm>
            <a:off x="3718560" y="694161"/>
            <a:ext cx="475488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PENTAGON INFOGRAPHIC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8DA61C-C206-9D73-2CCF-F6F24138DB05}"/>
              </a:ext>
            </a:extLst>
          </p:cNvPr>
          <p:cNvSpPr/>
          <p:nvPr/>
        </p:nvSpPr>
        <p:spPr>
          <a:xfrm>
            <a:off x="1306448" y="1984462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C476B4-36FB-EE56-6233-F968E4C36C33}"/>
              </a:ext>
            </a:extLst>
          </p:cNvPr>
          <p:cNvSpPr/>
          <p:nvPr/>
        </p:nvSpPr>
        <p:spPr>
          <a:xfrm>
            <a:off x="1306448" y="160766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3BE8B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9BF01E-294B-F3BD-A6C7-F595DFC02816}"/>
              </a:ext>
            </a:extLst>
          </p:cNvPr>
          <p:cNvSpPr/>
          <p:nvPr/>
        </p:nvSpPr>
        <p:spPr>
          <a:xfrm>
            <a:off x="1306448" y="381229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702859C-15C7-AC38-06D5-82734DF55C09}"/>
              </a:ext>
            </a:extLst>
          </p:cNvPr>
          <p:cNvSpPr/>
          <p:nvPr/>
        </p:nvSpPr>
        <p:spPr>
          <a:xfrm>
            <a:off x="1306448" y="343549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C636B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A45FAC2-8CA4-7E46-AC8C-CEBB5C667595}"/>
              </a:ext>
            </a:extLst>
          </p:cNvPr>
          <p:cNvSpPr/>
          <p:nvPr/>
        </p:nvSpPr>
        <p:spPr>
          <a:xfrm>
            <a:off x="4964046" y="5471986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64BD37E-6D7F-15E5-831B-BDA4D03DDEF0}"/>
              </a:ext>
            </a:extLst>
          </p:cNvPr>
          <p:cNvSpPr/>
          <p:nvPr/>
        </p:nvSpPr>
        <p:spPr>
          <a:xfrm>
            <a:off x="4964046" y="508595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B9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F98194F-9983-C887-30F7-46AB9EDF0AB7}"/>
              </a:ext>
            </a:extLst>
          </p:cNvPr>
          <p:cNvSpPr/>
          <p:nvPr/>
        </p:nvSpPr>
        <p:spPr>
          <a:xfrm>
            <a:off x="8159563" y="1985327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55422CB-54D1-D551-B1E5-68664BC79276}"/>
              </a:ext>
            </a:extLst>
          </p:cNvPr>
          <p:cNvSpPr/>
          <p:nvPr/>
        </p:nvSpPr>
        <p:spPr>
          <a:xfrm>
            <a:off x="9439723" y="160852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1AAFD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4F35F26-BE97-0C3B-6FD3-27CB59971C8B}"/>
              </a:ext>
            </a:extLst>
          </p:cNvPr>
          <p:cNvSpPr/>
          <p:nvPr/>
        </p:nvSpPr>
        <p:spPr>
          <a:xfrm>
            <a:off x="8159563" y="381299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D88CCFC-86EC-C45D-D1AE-7CCA443DD8AE}"/>
              </a:ext>
            </a:extLst>
          </p:cNvPr>
          <p:cNvSpPr/>
          <p:nvPr/>
        </p:nvSpPr>
        <p:spPr>
          <a:xfrm>
            <a:off x="9439723" y="343620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6A67C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48" name="Graphic 4" descr="Bullseye">
            <a:extLst>
              <a:ext uri="{FF2B5EF4-FFF2-40B4-BE49-F238E27FC236}">
                <a16:creationId xmlns:a16="http://schemas.microsoft.com/office/drawing/2014/main" id="{F4DC54F3-5B26-9555-75B5-86C43B9C54AA}"/>
              </a:ext>
            </a:extLst>
          </p:cNvPr>
          <p:cNvGrpSpPr/>
          <p:nvPr/>
        </p:nvGrpSpPr>
        <p:grpSpPr>
          <a:xfrm>
            <a:off x="623204" y="1607664"/>
            <a:ext cx="457200" cy="457200"/>
            <a:chOff x="623204" y="1607664"/>
            <a:chExt cx="457200" cy="457200"/>
          </a:xfrm>
          <a:solidFill>
            <a:srgbClr val="3BE8B0"/>
          </a:solidFill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21C730C-7C36-0B74-8931-02FBDE2A990A}"/>
                </a:ext>
              </a:extLst>
            </p:cNvPr>
            <p:cNvSpPr/>
            <p:nvPr/>
          </p:nvSpPr>
          <p:spPr>
            <a:xfrm>
              <a:off x="794773" y="1646359"/>
              <a:ext cx="242888" cy="242888"/>
            </a:xfrm>
            <a:custGeom>
              <a:avLst/>
              <a:gdLst>
                <a:gd name="connsiteX0" fmla="*/ 202287 w 242887"/>
                <a:gd name="connsiteY0" fmla="*/ 44648 h 242887"/>
                <a:gd name="connsiteX1" fmla="*/ 197525 w 242887"/>
                <a:gd name="connsiteY1" fmla="*/ 1786 h 242887"/>
                <a:gd name="connsiteX2" fmla="*/ 145137 w 242887"/>
                <a:gd name="connsiteY2" fmla="*/ 54173 h 242887"/>
                <a:gd name="connsiteX3" fmla="*/ 147995 w 242887"/>
                <a:gd name="connsiteY3" fmla="*/ 78938 h 242887"/>
                <a:gd name="connsiteX4" fmla="*/ 71795 w 242887"/>
                <a:gd name="connsiteY4" fmla="*/ 155138 h 242887"/>
                <a:gd name="connsiteX5" fmla="*/ 49411 w 242887"/>
                <a:gd name="connsiteY5" fmla="*/ 149423 h 242887"/>
                <a:gd name="connsiteX6" fmla="*/ 1786 w 242887"/>
                <a:gd name="connsiteY6" fmla="*/ 197048 h 242887"/>
                <a:gd name="connsiteX7" fmla="*/ 49411 w 242887"/>
                <a:gd name="connsiteY7" fmla="*/ 244673 h 242887"/>
                <a:gd name="connsiteX8" fmla="*/ 97036 w 242887"/>
                <a:gd name="connsiteY8" fmla="*/ 197048 h 242887"/>
                <a:gd name="connsiteX9" fmla="*/ 91797 w 242887"/>
                <a:gd name="connsiteY9" fmla="*/ 175141 h 242887"/>
                <a:gd name="connsiteX10" fmla="*/ 167997 w 242887"/>
                <a:gd name="connsiteY10" fmla="*/ 98941 h 242887"/>
                <a:gd name="connsiteX11" fmla="*/ 192762 w 242887"/>
                <a:gd name="connsiteY11" fmla="*/ 101798 h 242887"/>
                <a:gd name="connsiteX12" fmla="*/ 245150 w 242887"/>
                <a:gd name="connsiteY12" fmla="*/ 49411 h 242887"/>
                <a:gd name="connsiteX13" fmla="*/ 202287 w 242887"/>
                <a:gd name="connsiteY13" fmla="*/ 44648 h 242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42887">
                  <a:moveTo>
                    <a:pt x="202287" y="44648"/>
                  </a:moveTo>
                  <a:lnTo>
                    <a:pt x="197525" y="1786"/>
                  </a:lnTo>
                  <a:lnTo>
                    <a:pt x="145137" y="54173"/>
                  </a:lnTo>
                  <a:lnTo>
                    <a:pt x="147995" y="78938"/>
                  </a:lnTo>
                  <a:lnTo>
                    <a:pt x="71795" y="155138"/>
                  </a:lnTo>
                  <a:cubicBezTo>
                    <a:pt x="65127" y="151805"/>
                    <a:pt x="57507" y="149423"/>
                    <a:pt x="49411" y="149423"/>
                  </a:cubicBezTo>
                  <a:cubicBezTo>
                    <a:pt x="23217" y="149423"/>
                    <a:pt x="1786" y="170855"/>
                    <a:pt x="1786" y="197048"/>
                  </a:cubicBezTo>
                  <a:cubicBezTo>
                    <a:pt x="1786" y="223242"/>
                    <a:pt x="23217" y="244673"/>
                    <a:pt x="49411" y="244673"/>
                  </a:cubicBezTo>
                  <a:cubicBezTo>
                    <a:pt x="75605" y="244673"/>
                    <a:pt x="97036" y="223242"/>
                    <a:pt x="97036" y="197048"/>
                  </a:cubicBezTo>
                  <a:cubicBezTo>
                    <a:pt x="97036" y="188952"/>
                    <a:pt x="95131" y="181808"/>
                    <a:pt x="91797" y="175141"/>
                  </a:cubicBezTo>
                  <a:lnTo>
                    <a:pt x="167997" y="98941"/>
                  </a:lnTo>
                  <a:lnTo>
                    <a:pt x="192762" y="101798"/>
                  </a:lnTo>
                  <a:lnTo>
                    <a:pt x="245150" y="49411"/>
                  </a:lnTo>
                  <a:lnTo>
                    <a:pt x="202287" y="4464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17F884B6-E47F-ABE2-10A9-86B5B3341A2B}"/>
                </a:ext>
              </a:extLst>
            </p:cNvPr>
            <p:cNvSpPr/>
            <p:nvPr/>
          </p:nvSpPr>
          <p:spPr>
            <a:xfrm>
              <a:off x="661899" y="1660647"/>
              <a:ext cx="361950" cy="361950"/>
            </a:xfrm>
            <a:custGeom>
              <a:avLst/>
              <a:gdLst>
                <a:gd name="connsiteX0" fmla="*/ 338971 w 361950"/>
                <a:gd name="connsiteY0" fmla="*/ 100846 h 361950"/>
                <a:gd name="connsiteX1" fmla="*/ 332780 w 361950"/>
                <a:gd name="connsiteY1" fmla="*/ 107513 h 361950"/>
                <a:gd name="connsiteX2" fmla="*/ 323731 w 361950"/>
                <a:gd name="connsiteY2" fmla="*/ 106561 h 361950"/>
                <a:gd name="connsiteX3" fmla="*/ 313730 w 361950"/>
                <a:gd name="connsiteY3" fmla="*/ 105132 h 361950"/>
                <a:gd name="connsiteX4" fmla="*/ 335161 w 361950"/>
                <a:gd name="connsiteY4" fmla="*/ 182761 h 361950"/>
                <a:gd name="connsiteX5" fmla="*/ 182761 w 361950"/>
                <a:gd name="connsiteY5" fmla="*/ 335161 h 361950"/>
                <a:gd name="connsiteX6" fmla="*/ 30361 w 361950"/>
                <a:gd name="connsiteY6" fmla="*/ 182761 h 361950"/>
                <a:gd name="connsiteX7" fmla="*/ 182761 w 361950"/>
                <a:gd name="connsiteY7" fmla="*/ 30361 h 361950"/>
                <a:gd name="connsiteX8" fmla="*/ 260390 w 361950"/>
                <a:gd name="connsiteY8" fmla="*/ 51792 h 361950"/>
                <a:gd name="connsiteX9" fmla="*/ 259437 w 361950"/>
                <a:gd name="connsiteY9" fmla="*/ 42267 h 361950"/>
                <a:gd name="connsiteX10" fmla="*/ 258008 w 361950"/>
                <a:gd name="connsiteY10" fmla="*/ 32742 h 361950"/>
                <a:gd name="connsiteX11" fmla="*/ 264676 w 361950"/>
                <a:gd name="connsiteY11" fmla="*/ 26075 h 361950"/>
                <a:gd name="connsiteX12" fmla="*/ 268010 w 361950"/>
                <a:gd name="connsiteY12" fmla="*/ 22741 h 361950"/>
                <a:gd name="connsiteX13" fmla="*/ 182761 w 361950"/>
                <a:gd name="connsiteY13" fmla="*/ 1786 h 361950"/>
                <a:gd name="connsiteX14" fmla="*/ 1786 w 361950"/>
                <a:gd name="connsiteY14" fmla="*/ 182761 h 361950"/>
                <a:gd name="connsiteX15" fmla="*/ 182761 w 361950"/>
                <a:gd name="connsiteY15" fmla="*/ 363736 h 361950"/>
                <a:gd name="connsiteX16" fmla="*/ 363736 w 361950"/>
                <a:gd name="connsiteY16" fmla="*/ 182761 h 361950"/>
                <a:gd name="connsiteX17" fmla="*/ 342305 w 361950"/>
                <a:gd name="connsiteY17" fmla="*/ 97988 h 361950"/>
                <a:gd name="connsiteX18" fmla="*/ 338971 w 361950"/>
                <a:gd name="connsiteY18" fmla="*/ 100846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61950" h="361950">
                  <a:moveTo>
                    <a:pt x="338971" y="100846"/>
                  </a:moveTo>
                  <a:lnTo>
                    <a:pt x="332780" y="107513"/>
                  </a:lnTo>
                  <a:lnTo>
                    <a:pt x="323731" y="106561"/>
                  </a:lnTo>
                  <a:lnTo>
                    <a:pt x="313730" y="105132"/>
                  </a:lnTo>
                  <a:cubicBezTo>
                    <a:pt x="327065" y="127992"/>
                    <a:pt x="335161" y="154186"/>
                    <a:pt x="335161" y="182761"/>
                  </a:cubicBezTo>
                  <a:cubicBezTo>
                    <a:pt x="335161" y="266581"/>
                    <a:pt x="266581" y="335161"/>
                    <a:pt x="182761" y="335161"/>
                  </a:cubicBezTo>
                  <a:cubicBezTo>
                    <a:pt x="98941" y="335161"/>
                    <a:pt x="30361" y="266581"/>
                    <a:pt x="30361" y="182761"/>
                  </a:cubicBezTo>
                  <a:cubicBezTo>
                    <a:pt x="30361" y="98941"/>
                    <a:pt x="98941" y="30361"/>
                    <a:pt x="182761" y="30361"/>
                  </a:cubicBezTo>
                  <a:cubicBezTo>
                    <a:pt x="210860" y="30361"/>
                    <a:pt x="237530" y="37981"/>
                    <a:pt x="260390" y="51792"/>
                  </a:cubicBezTo>
                  <a:lnTo>
                    <a:pt x="259437" y="42267"/>
                  </a:lnTo>
                  <a:lnTo>
                    <a:pt x="258008" y="32742"/>
                  </a:lnTo>
                  <a:lnTo>
                    <a:pt x="264676" y="26075"/>
                  </a:lnTo>
                  <a:lnTo>
                    <a:pt x="268010" y="22741"/>
                  </a:lnTo>
                  <a:cubicBezTo>
                    <a:pt x="242292" y="9406"/>
                    <a:pt x="213717" y="1786"/>
                    <a:pt x="182761" y="1786"/>
                  </a:cubicBezTo>
                  <a:cubicBezTo>
                    <a:pt x="82748" y="1786"/>
                    <a:pt x="1786" y="82748"/>
                    <a:pt x="1786" y="182761"/>
                  </a:cubicBezTo>
                  <a:cubicBezTo>
                    <a:pt x="1786" y="282773"/>
                    <a:pt x="82748" y="363736"/>
                    <a:pt x="182761" y="363736"/>
                  </a:cubicBezTo>
                  <a:cubicBezTo>
                    <a:pt x="282773" y="363736"/>
                    <a:pt x="363736" y="282773"/>
                    <a:pt x="363736" y="182761"/>
                  </a:cubicBezTo>
                  <a:cubicBezTo>
                    <a:pt x="363736" y="151805"/>
                    <a:pt x="356116" y="123230"/>
                    <a:pt x="342305" y="97988"/>
                  </a:cubicBezTo>
                  <a:lnTo>
                    <a:pt x="338971" y="10084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26A57FDB-EE1C-AC38-6FDA-F44C627D9765}"/>
                </a:ext>
              </a:extLst>
            </p:cNvPr>
            <p:cNvSpPr/>
            <p:nvPr/>
          </p:nvSpPr>
          <p:spPr>
            <a:xfrm>
              <a:off x="728574" y="1727322"/>
              <a:ext cx="228600" cy="228600"/>
            </a:xfrm>
            <a:custGeom>
              <a:avLst/>
              <a:gdLst>
                <a:gd name="connsiteX0" fmla="*/ 195620 w 228600"/>
                <a:gd name="connsiteY0" fmla="*/ 83701 h 228600"/>
                <a:gd name="connsiteX1" fmla="*/ 201811 w 228600"/>
                <a:gd name="connsiteY1" fmla="*/ 116086 h 228600"/>
                <a:gd name="connsiteX2" fmla="*/ 116086 w 228600"/>
                <a:gd name="connsiteY2" fmla="*/ 201811 h 228600"/>
                <a:gd name="connsiteX3" fmla="*/ 30361 w 228600"/>
                <a:gd name="connsiteY3" fmla="*/ 116086 h 228600"/>
                <a:gd name="connsiteX4" fmla="*/ 116086 w 228600"/>
                <a:gd name="connsiteY4" fmla="*/ 30361 h 228600"/>
                <a:gd name="connsiteX5" fmla="*/ 148471 w 228600"/>
                <a:gd name="connsiteY5" fmla="*/ 36552 h 228600"/>
                <a:gd name="connsiteX6" fmla="*/ 169902 w 228600"/>
                <a:gd name="connsiteY6" fmla="*/ 15121 h 228600"/>
                <a:gd name="connsiteX7" fmla="*/ 116086 w 228600"/>
                <a:gd name="connsiteY7" fmla="*/ 1786 h 228600"/>
                <a:gd name="connsiteX8" fmla="*/ 1786 w 228600"/>
                <a:gd name="connsiteY8" fmla="*/ 116086 h 228600"/>
                <a:gd name="connsiteX9" fmla="*/ 116086 w 228600"/>
                <a:gd name="connsiteY9" fmla="*/ 230386 h 228600"/>
                <a:gd name="connsiteX10" fmla="*/ 230386 w 228600"/>
                <a:gd name="connsiteY10" fmla="*/ 116086 h 228600"/>
                <a:gd name="connsiteX11" fmla="*/ 217051 w 228600"/>
                <a:gd name="connsiteY11" fmla="*/ 62270 h 228600"/>
                <a:gd name="connsiteX12" fmla="*/ 195620 w 228600"/>
                <a:gd name="connsiteY12" fmla="*/ 837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8600" h="228600">
                  <a:moveTo>
                    <a:pt x="195620" y="83701"/>
                  </a:moveTo>
                  <a:cubicBezTo>
                    <a:pt x="199906" y="93702"/>
                    <a:pt x="201811" y="104656"/>
                    <a:pt x="201811" y="116086"/>
                  </a:cubicBezTo>
                  <a:cubicBezTo>
                    <a:pt x="201811" y="163235"/>
                    <a:pt x="163235" y="201811"/>
                    <a:pt x="116086" y="201811"/>
                  </a:cubicBezTo>
                  <a:cubicBezTo>
                    <a:pt x="68937" y="201811"/>
                    <a:pt x="30361" y="163235"/>
                    <a:pt x="30361" y="116086"/>
                  </a:cubicBezTo>
                  <a:cubicBezTo>
                    <a:pt x="30361" y="68937"/>
                    <a:pt x="68937" y="30361"/>
                    <a:pt x="116086" y="30361"/>
                  </a:cubicBezTo>
                  <a:cubicBezTo>
                    <a:pt x="127516" y="30361"/>
                    <a:pt x="138470" y="32742"/>
                    <a:pt x="148471" y="36552"/>
                  </a:cubicBezTo>
                  <a:lnTo>
                    <a:pt x="169902" y="15121"/>
                  </a:lnTo>
                  <a:cubicBezTo>
                    <a:pt x="153710" y="6548"/>
                    <a:pt x="135612" y="1786"/>
                    <a:pt x="116086" y="1786"/>
                  </a:cubicBezTo>
                  <a:cubicBezTo>
                    <a:pt x="53221" y="1786"/>
                    <a:pt x="1786" y="53221"/>
                    <a:pt x="1786" y="116086"/>
                  </a:cubicBezTo>
                  <a:cubicBezTo>
                    <a:pt x="1786" y="178951"/>
                    <a:pt x="53221" y="230386"/>
                    <a:pt x="116086" y="230386"/>
                  </a:cubicBezTo>
                  <a:cubicBezTo>
                    <a:pt x="178951" y="230386"/>
                    <a:pt x="230386" y="178951"/>
                    <a:pt x="230386" y="116086"/>
                  </a:cubicBezTo>
                  <a:cubicBezTo>
                    <a:pt x="230386" y="96560"/>
                    <a:pt x="225623" y="78462"/>
                    <a:pt x="217051" y="62270"/>
                  </a:cubicBezTo>
                  <a:lnTo>
                    <a:pt x="195620" y="8370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2" name="Graphic 6" descr="Gears">
            <a:extLst>
              <a:ext uri="{FF2B5EF4-FFF2-40B4-BE49-F238E27FC236}">
                <a16:creationId xmlns:a16="http://schemas.microsoft.com/office/drawing/2014/main" id="{727ADF33-EA59-A351-2B5E-39CCF68A2B6D}"/>
              </a:ext>
            </a:extLst>
          </p:cNvPr>
          <p:cNvGrpSpPr/>
          <p:nvPr/>
        </p:nvGrpSpPr>
        <p:grpSpPr>
          <a:xfrm>
            <a:off x="623204" y="3435492"/>
            <a:ext cx="457200" cy="457200"/>
            <a:chOff x="623204" y="3435492"/>
            <a:chExt cx="457200" cy="457200"/>
          </a:xfrm>
          <a:solidFill>
            <a:srgbClr val="FC636B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4FE78706-59B5-3CB3-BFCC-4AFAB2F56777}"/>
                </a:ext>
              </a:extLst>
            </p:cNvPr>
            <p:cNvSpPr/>
            <p:nvPr/>
          </p:nvSpPr>
          <p:spPr>
            <a:xfrm>
              <a:off x="800607" y="3472401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85499 w 209550"/>
                <a:gd name="connsiteY5" fmla="*/ 82629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4527 w 209550"/>
                <a:gd name="connsiteY16" fmla="*/ 41672 h 209550"/>
                <a:gd name="connsiteX17" fmla="*/ 32147 w 209550"/>
                <a:gd name="connsiteY17" fmla="*/ 64056 h 209550"/>
                <a:gd name="connsiteX18" fmla="*/ 24527 w 209550"/>
                <a:gd name="connsiteY18" fmla="*/ 82629 h 209550"/>
                <a:gd name="connsiteX19" fmla="*/ 3572 w 209550"/>
                <a:gd name="connsiteY19" fmla="*/ 93107 h 209550"/>
                <a:gd name="connsiteX20" fmla="*/ 3572 w 209550"/>
                <a:gd name="connsiteY20" fmla="*/ 116919 h 209550"/>
                <a:gd name="connsiteX21" fmla="*/ 24527 w 209550"/>
                <a:gd name="connsiteY21" fmla="*/ 127397 h 209550"/>
                <a:gd name="connsiteX22" fmla="*/ 32147 w 209550"/>
                <a:gd name="connsiteY22" fmla="*/ 145971 h 209550"/>
                <a:gd name="connsiteX23" fmla="*/ 24527 w 209550"/>
                <a:gd name="connsiteY23" fmla="*/ 168354 h 209550"/>
                <a:gd name="connsiteX24" fmla="*/ 41196 w 209550"/>
                <a:gd name="connsiteY24" fmla="*/ 185023 h 209550"/>
                <a:gd name="connsiteX25" fmla="*/ 63579 w 209550"/>
                <a:gd name="connsiteY25" fmla="*/ 177403 h 209550"/>
                <a:gd name="connsiteX26" fmla="*/ 82153 w 209550"/>
                <a:gd name="connsiteY26" fmla="*/ 185023 h 209550"/>
                <a:gd name="connsiteX27" fmla="*/ 92631 w 209550"/>
                <a:gd name="connsiteY27" fmla="*/ 205978 h 209550"/>
                <a:gd name="connsiteX28" fmla="*/ 116443 w 209550"/>
                <a:gd name="connsiteY28" fmla="*/ 205978 h 209550"/>
                <a:gd name="connsiteX29" fmla="*/ 126921 w 209550"/>
                <a:gd name="connsiteY29" fmla="*/ 185023 h 209550"/>
                <a:gd name="connsiteX30" fmla="*/ 145494 w 209550"/>
                <a:gd name="connsiteY30" fmla="*/ 177403 h 209550"/>
                <a:gd name="connsiteX31" fmla="*/ 167878 w 209550"/>
                <a:gd name="connsiteY31" fmla="*/ 185023 h 209550"/>
                <a:gd name="connsiteX32" fmla="*/ 185023 w 209550"/>
                <a:gd name="connsiteY32" fmla="*/ 168354 h 209550"/>
                <a:gd name="connsiteX33" fmla="*/ 177403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487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4539" y="140732"/>
                    <a:pt x="105013" y="140732"/>
                  </a:cubicBezTo>
                  <a:close/>
                  <a:moveTo>
                    <a:pt x="185499" y="82629"/>
                  </a:moveTo>
                  <a:cubicBezTo>
                    <a:pt x="183594" y="75962"/>
                    <a:pt x="181213" y="69771"/>
                    <a:pt x="177879" y="64056"/>
                  </a:cubicBez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4064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4527" y="41672"/>
                  </a:lnTo>
                  <a:lnTo>
                    <a:pt x="32147" y="64056"/>
                  </a:lnTo>
                  <a:cubicBezTo>
                    <a:pt x="28813" y="69771"/>
                    <a:pt x="26432" y="75962"/>
                    <a:pt x="24527" y="82629"/>
                  </a:cubicBezTo>
                  <a:lnTo>
                    <a:pt x="3572" y="93107"/>
                  </a:lnTo>
                  <a:lnTo>
                    <a:pt x="3572" y="116919"/>
                  </a:lnTo>
                  <a:lnTo>
                    <a:pt x="24527" y="127397"/>
                  </a:lnTo>
                  <a:cubicBezTo>
                    <a:pt x="26432" y="134064"/>
                    <a:pt x="28813" y="140256"/>
                    <a:pt x="32147" y="145971"/>
                  </a:cubicBezTo>
                  <a:lnTo>
                    <a:pt x="24527" y="168354"/>
                  </a:lnTo>
                  <a:lnTo>
                    <a:pt x="41196" y="185023"/>
                  </a:lnTo>
                  <a:lnTo>
                    <a:pt x="63579" y="177403"/>
                  </a:lnTo>
                  <a:cubicBezTo>
                    <a:pt x="69294" y="180737"/>
                    <a:pt x="75486" y="183118"/>
                    <a:pt x="82153" y="185023"/>
                  </a:cubicBezTo>
                  <a:lnTo>
                    <a:pt x="92631" y="205978"/>
                  </a:lnTo>
                  <a:lnTo>
                    <a:pt x="116443" y="205978"/>
                  </a:lnTo>
                  <a:lnTo>
                    <a:pt x="126921" y="185023"/>
                  </a:lnTo>
                  <a:cubicBezTo>
                    <a:pt x="133588" y="183118"/>
                    <a:pt x="139779" y="180737"/>
                    <a:pt x="145494" y="177403"/>
                  </a:cubicBezTo>
                  <a:lnTo>
                    <a:pt x="167878" y="185023"/>
                  </a:lnTo>
                  <a:lnTo>
                    <a:pt x="185023" y="168354"/>
                  </a:lnTo>
                  <a:lnTo>
                    <a:pt x="177403" y="145971"/>
                  </a:lnTo>
                  <a:cubicBezTo>
                    <a:pt x="180737" y="140256"/>
                    <a:pt x="183594" y="133588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CAA8355-3319-4AEF-A162-D14EFA8D7678}"/>
                </a:ext>
              </a:extLst>
            </p:cNvPr>
            <p:cNvSpPr/>
            <p:nvPr/>
          </p:nvSpPr>
          <p:spPr>
            <a:xfrm>
              <a:off x="692975" y="3645756"/>
              <a:ext cx="209550" cy="209550"/>
            </a:xfrm>
            <a:custGeom>
              <a:avLst/>
              <a:gdLst>
                <a:gd name="connsiteX0" fmla="*/ 105013 w 209550"/>
                <a:gd name="connsiteY0" fmla="*/ 140732 h 209550"/>
                <a:gd name="connsiteX1" fmla="*/ 69294 w 209550"/>
                <a:gd name="connsiteY1" fmla="*/ 105013 h 209550"/>
                <a:gd name="connsiteX2" fmla="*/ 105013 w 209550"/>
                <a:gd name="connsiteY2" fmla="*/ 69294 h 209550"/>
                <a:gd name="connsiteX3" fmla="*/ 140732 w 209550"/>
                <a:gd name="connsiteY3" fmla="*/ 105013 h 209550"/>
                <a:gd name="connsiteX4" fmla="*/ 105013 w 209550"/>
                <a:gd name="connsiteY4" fmla="*/ 140732 h 209550"/>
                <a:gd name="connsiteX5" fmla="*/ 105013 w 209550"/>
                <a:gd name="connsiteY5" fmla="*/ 140732 h 209550"/>
                <a:gd name="connsiteX6" fmla="*/ 177879 w 209550"/>
                <a:gd name="connsiteY6" fmla="*/ 64056 h 209550"/>
                <a:gd name="connsiteX7" fmla="*/ 185499 w 209550"/>
                <a:gd name="connsiteY7" fmla="*/ 41672 h 209550"/>
                <a:gd name="connsiteX8" fmla="*/ 168354 w 209550"/>
                <a:gd name="connsiteY8" fmla="*/ 24527 h 209550"/>
                <a:gd name="connsiteX9" fmla="*/ 145971 w 209550"/>
                <a:gd name="connsiteY9" fmla="*/ 32147 h 209550"/>
                <a:gd name="connsiteX10" fmla="*/ 127397 w 209550"/>
                <a:gd name="connsiteY10" fmla="*/ 24527 h 209550"/>
                <a:gd name="connsiteX11" fmla="*/ 116919 w 209550"/>
                <a:gd name="connsiteY11" fmla="*/ 3572 h 209550"/>
                <a:gd name="connsiteX12" fmla="*/ 93107 w 209550"/>
                <a:gd name="connsiteY12" fmla="*/ 3572 h 209550"/>
                <a:gd name="connsiteX13" fmla="*/ 82629 w 209550"/>
                <a:gd name="connsiteY13" fmla="*/ 24527 h 209550"/>
                <a:gd name="connsiteX14" fmla="*/ 64056 w 209550"/>
                <a:gd name="connsiteY14" fmla="*/ 32147 h 209550"/>
                <a:gd name="connsiteX15" fmla="*/ 41672 w 209550"/>
                <a:gd name="connsiteY15" fmla="*/ 24527 h 209550"/>
                <a:gd name="connsiteX16" fmla="*/ 25003 w 209550"/>
                <a:gd name="connsiteY16" fmla="*/ 41196 h 209550"/>
                <a:gd name="connsiteX17" fmla="*/ 32147 w 209550"/>
                <a:gd name="connsiteY17" fmla="*/ 63579 h 209550"/>
                <a:gd name="connsiteX18" fmla="*/ 24527 w 209550"/>
                <a:gd name="connsiteY18" fmla="*/ 82153 h 209550"/>
                <a:gd name="connsiteX19" fmla="*/ 3572 w 209550"/>
                <a:gd name="connsiteY19" fmla="*/ 92631 h 209550"/>
                <a:gd name="connsiteX20" fmla="*/ 3572 w 209550"/>
                <a:gd name="connsiteY20" fmla="*/ 116443 h 209550"/>
                <a:gd name="connsiteX21" fmla="*/ 24527 w 209550"/>
                <a:gd name="connsiteY21" fmla="*/ 126921 h 209550"/>
                <a:gd name="connsiteX22" fmla="*/ 32147 w 209550"/>
                <a:gd name="connsiteY22" fmla="*/ 145494 h 209550"/>
                <a:gd name="connsiteX23" fmla="*/ 25003 w 209550"/>
                <a:gd name="connsiteY23" fmla="*/ 167878 h 209550"/>
                <a:gd name="connsiteX24" fmla="*/ 41672 w 209550"/>
                <a:gd name="connsiteY24" fmla="*/ 184547 h 209550"/>
                <a:gd name="connsiteX25" fmla="*/ 64056 w 209550"/>
                <a:gd name="connsiteY25" fmla="*/ 177403 h 209550"/>
                <a:gd name="connsiteX26" fmla="*/ 82629 w 209550"/>
                <a:gd name="connsiteY26" fmla="*/ 185023 h 209550"/>
                <a:gd name="connsiteX27" fmla="*/ 93107 w 209550"/>
                <a:gd name="connsiteY27" fmla="*/ 205978 h 209550"/>
                <a:gd name="connsiteX28" fmla="*/ 116919 w 209550"/>
                <a:gd name="connsiteY28" fmla="*/ 205978 h 209550"/>
                <a:gd name="connsiteX29" fmla="*/ 127397 w 209550"/>
                <a:gd name="connsiteY29" fmla="*/ 185023 h 209550"/>
                <a:gd name="connsiteX30" fmla="*/ 145971 w 209550"/>
                <a:gd name="connsiteY30" fmla="*/ 177403 h 209550"/>
                <a:gd name="connsiteX31" fmla="*/ 168354 w 209550"/>
                <a:gd name="connsiteY31" fmla="*/ 185023 h 209550"/>
                <a:gd name="connsiteX32" fmla="*/ 185023 w 209550"/>
                <a:gd name="connsiteY32" fmla="*/ 167878 h 209550"/>
                <a:gd name="connsiteX33" fmla="*/ 177879 w 209550"/>
                <a:gd name="connsiteY33" fmla="*/ 145971 h 209550"/>
                <a:gd name="connsiteX34" fmla="*/ 185499 w 209550"/>
                <a:gd name="connsiteY34" fmla="*/ 127397 h 209550"/>
                <a:gd name="connsiteX35" fmla="*/ 206454 w 209550"/>
                <a:gd name="connsiteY35" fmla="*/ 116919 h 209550"/>
                <a:gd name="connsiteX36" fmla="*/ 206454 w 209550"/>
                <a:gd name="connsiteY36" fmla="*/ 93107 h 209550"/>
                <a:gd name="connsiteX37" fmla="*/ 185499 w 209550"/>
                <a:gd name="connsiteY37" fmla="*/ 82629 h 209550"/>
                <a:gd name="connsiteX38" fmla="*/ 177879 w 209550"/>
                <a:gd name="connsiteY38" fmla="*/ 64056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09550" h="209550">
                  <a:moveTo>
                    <a:pt x="105013" y="140732"/>
                  </a:moveTo>
                  <a:cubicBezTo>
                    <a:pt x="85011" y="140732"/>
                    <a:pt x="69294" y="124539"/>
                    <a:pt x="69294" y="105013"/>
                  </a:cubicBezTo>
                  <a:cubicBezTo>
                    <a:pt x="69294" y="85011"/>
                    <a:pt x="85487" y="69294"/>
                    <a:pt x="105013" y="69294"/>
                  </a:cubicBezTo>
                  <a:cubicBezTo>
                    <a:pt x="125016" y="69294"/>
                    <a:pt x="140732" y="85487"/>
                    <a:pt x="140732" y="105013"/>
                  </a:cubicBezTo>
                  <a:cubicBezTo>
                    <a:pt x="140732" y="124539"/>
                    <a:pt x="125016" y="140732"/>
                    <a:pt x="105013" y="140732"/>
                  </a:cubicBezTo>
                  <a:lnTo>
                    <a:pt x="105013" y="140732"/>
                  </a:lnTo>
                  <a:close/>
                  <a:moveTo>
                    <a:pt x="177879" y="64056"/>
                  </a:moveTo>
                  <a:lnTo>
                    <a:pt x="185499" y="41672"/>
                  </a:lnTo>
                  <a:lnTo>
                    <a:pt x="168354" y="24527"/>
                  </a:lnTo>
                  <a:lnTo>
                    <a:pt x="145971" y="32147"/>
                  </a:lnTo>
                  <a:cubicBezTo>
                    <a:pt x="140256" y="28813"/>
                    <a:pt x="133588" y="26432"/>
                    <a:pt x="127397" y="24527"/>
                  </a:cubicBezTo>
                  <a:lnTo>
                    <a:pt x="116919" y="3572"/>
                  </a:lnTo>
                  <a:lnTo>
                    <a:pt x="93107" y="3572"/>
                  </a:lnTo>
                  <a:lnTo>
                    <a:pt x="82629" y="24527"/>
                  </a:lnTo>
                  <a:cubicBezTo>
                    <a:pt x="75962" y="26432"/>
                    <a:pt x="69771" y="28813"/>
                    <a:pt x="64056" y="32147"/>
                  </a:cubicBezTo>
                  <a:lnTo>
                    <a:pt x="41672" y="24527"/>
                  </a:lnTo>
                  <a:lnTo>
                    <a:pt x="25003" y="41196"/>
                  </a:lnTo>
                  <a:lnTo>
                    <a:pt x="32147" y="63579"/>
                  </a:lnTo>
                  <a:cubicBezTo>
                    <a:pt x="28813" y="69294"/>
                    <a:pt x="26432" y="75962"/>
                    <a:pt x="24527" y="82153"/>
                  </a:cubicBezTo>
                  <a:lnTo>
                    <a:pt x="3572" y="92631"/>
                  </a:lnTo>
                  <a:lnTo>
                    <a:pt x="3572" y="116443"/>
                  </a:lnTo>
                  <a:lnTo>
                    <a:pt x="24527" y="126921"/>
                  </a:lnTo>
                  <a:cubicBezTo>
                    <a:pt x="26432" y="133588"/>
                    <a:pt x="28813" y="139779"/>
                    <a:pt x="32147" y="145494"/>
                  </a:cubicBezTo>
                  <a:lnTo>
                    <a:pt x="25003" y="167878"/>
                  </a:lnTo>
                  <a:lnTo>
                    <a:pt x="41672" y="184547"/>
                  </a:lnTo>
                  <a:lnTo>
                    <a:pt x="64056" y="177403"/>
                  </a:lnTo>
                  <a:cubicBezTo>
                    <a:pt x="69771" y="180737"/>
                    <a:pt x="75962" y="183118"/>
                    <a:pt x="82629" y="185023"/>
                  </a:cubicBezTo>
                  <a:lnTo>
                    <a:pt x="93107" y="205978"/>
                  </a:lnTo>
                  <a:lnTo>
                    <a:pt x="116919" y="205978"/>
                  </a:lnTo>
                  <a:lnTo>
                    <a:pt x="127397" y="185023"/>
                  </a:lnTo>
                  <a:cubicBezTo>
                    <a:pt x="134064" y="183118"/>
                    <a:pt x="140256" y="180737"/>
                    <a:pt x="145971" y="177403"/>
                  </a:cubicBezTo>
                  <a:lnTo>
                    <a:pt x="168354" y="185023"/>
                  </a:lnTo>
                  <a:lnTo>
                    <a:pt x="185023" y="167878"/>
                  </a:lnTo>
                  <a:lnTo>
                    <a:pt x="177879" y="145971"/>
                  </a:lnTo>
                  <a:cubicBezTo>
                    <a:pt x="181213" y="140256"/>
                    <a:pt x="183594" y="134064"/>
                    <a:pt x="185499" y="127397"/>
                  </a:cubicBezTo>
                  <a:lnTo>
                    <a:pt x="206454" y="116919"/>
                  </a:lnTo>
                  <a:lnTo>
                    <a:pt x="206454" y="93107"/>
                  </a:lnTo>
                  <a:lnTo>
                    <a:pt x="185499" y="82629"/>
                  </a:lnTo>
                  <a:cubicBezTo>
                    <a:pt x="183594" y="75962"/>
                    <a:pt x="181213" y="69771"/>
                    <a:pt x="177879" y="640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5" name="Graphic 12" descr="Megaphone">
            <a:extLst>
              <a:ext uri="{FF2B5EF4-FFF2-40B4-BE49-F238E27FC236}">
                <a16:creationId xmlns:a16="http://schemas.microsoft.com/office/drawing/2014/main" id="{86B4F463-68B7-7031-4261-F444E336B656}"/>
              </a:ext>
            </a:extLst>
          </p:cNvPr>
          <p:cNvGrpSpPr/>
          <p:nvPr/>
        </p:nvGrpSpPr>
        <p:grpSpPr>
          <a:xfrm>
            <a:off x="4280802" y="5085952"/>
            <a:ext cx="457200" cy="457200"/>
            <a:chOff x="4280802" y="5085952"/>
            <a:chExt cx="457200" cy="457200"/>
          </a:xfrm>
          <a:solidFill>
            <a:srgbClr val="FFB900"/>
          </a:solidFill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F97596F-0BD7-F922-7289-0E39E477A093}"/>
                </a:ext>
              </a:extLst>
            </p:cNvPr>
            <p:cNvSpPr/>
            <p:nvPr/>
          </p:nvSpPr>
          <p:spPr>
            <a:xfrm>
              <a:off x="4318631" y="5388577"/>
              <a:ext cx="57150" cy="80963"/>
            </a:xfrm>
            <a:custGeom>
              <a:avLst/>
              <a:gdLst>
                <a:gd name="connsiteX0" fmla="*/ 28369 w 57150"/>
                <a:gd name="connsiteY0" fmla="*/ 8843 h 80962"/>
                <a:gd name="connsiteX1" fmla="*/ 8843 w 57150"/>
                <a:gd name="connsiteY1" fmla="*/ 3604 h 80962"/>
                <a:gd name="connsiteX2" fmla="*/ 3604 w 57150"/>
                <a:gd name="connsiteY2" fmla="*/ 23131 h 80962"/>
                <a:gd name="connsiteX3" fmla="*/ 32179 w 57150"/>
                <a:gd name="connsiteY3" fmla="*/ 72661 h 80962"/>
                <a:gd name="connsiteX4" fmla="*/ 51706 w 57150"/>
                <a:gd name="connsiteY4" fmla="*/ 77899 h 80962"/>
                <a:gd name="connsiteX5" fmla="*/ 56944 w 57150"/>
                <a:gd name="connsiteY5" fmla="*/ 58373 h 80962"/>
                <a:gd name="connsiteX6" fmla="*/ 28369 w 57150"/>
                <a:gd name="connsiteY6" fmla="*/ 8843 h 80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" h="80962">
                  <a:moveTo>
                    <a:pt x="28369" y="8843"/>
                  </a:moveTo>
                  <a:cubicBezTo>
                    <a:pt x="24559" y="2175"/>
                    <a:pt x="15511" y="-206"/>
                    <a:pt x="8843" y="3604"/>
                  </a:cubicBezTo>
                  <a:cubicBezTo>
                    <a:pt x="2176" y="7414"/>
                    <a:pt x="-206" y="16463"/>
                    <a:pt x="3604" y="23131"/>
                  </a:cubicBezTo>
                  <a:lnTo>
                    <a:pt x="32179" y="72661"/>
                  </a:lnTo>
                  <a:cubicBezTo>
                    <a:pt x="35989" y="79328"/>
                    <a:pt x="45038" y="81709"/>
                    <a:pt x="51706" y="77899"/>
                  </a:cubicBezTo>
                  <a:cubicBezTo>
                    <a:pt x="58373" y="74089"/>
                    <a:pt x="60754" y="65040"/>
                    <a:pt x="56944" y="58373"/>
                  </a:cubicBezTo>
                  <a:lnTo>
                    <a:pt x="28369" y="884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8376BF9-D18A-939A-872C-A0A6581A847A}"/>
                </a:ext>
              </a:extLst>
            </p:cNvPr>
            <p:cNvSpPr/>
            <p:nvPr/>
          </p:nvSpPr>
          <p:spPr>
            <a:xfrm>
              <a:off x="4354740" y="5161477"/>
              <a:ext cx="342900" cy="304800"/>
            </a:xfrm>
            <a:custGeom>
              <a:avLst/>
              <a:gdLst>
                <a:gd name="connsiteX0" fmla="*/ 201335 w 342900"/>
                <a:gd name="connsiteY0" fmla="*/ 264994 h 304800"/>
                <a:gd name="connsiteX1" fmla="*/ 135136 w 342900"/>
                <a:gd name="connsiteY1" fmla="*/ 284044 h 304800"/>
                <a:gd name="connsiteX2" fmla="*/ 119420 w 342900"/>
                <a:gd name="connsiteY2" fmla="*/ 266899 h 304800"/>
                <a:gd name="connsiteX3" fmla="*/ 205621 w 342900"/>
                <a:gd name="connsiteY3" fmla="*/ 242134 h 304800"/>
                <a:gd name="connsiteX4" fmla="*/ 201335 w 342900"/>
                <a:gd name="connsiteY4" fmla="*/ 264994 h 304800"/>
                <a:gd name="connsiteX5" fmla="*/ 340400 w 342900"/>
                <a:gd name="connsiteY5" fmla="*/ 191175 h 304800"/>
                <a:gd name="connsiteX6" fmla="*/ 308491 w 342900"/>
                <a:gd name="connsiteY6" fmla="*/ 135930 h 304800"/>
                <a:gd name="connsiteX7" fmla="*/ 265628 w 342900"/>
                <a:gd name="connsiteY7" fmla="*/ 61635 h 304800"/>
                <a:gd name="connsiteX8" fmla="*/ 233720 w 342900"/>
                <a:gd name="connsiteY8" fmla="*/ 6390 h 304800"/>
                <a:gd name="connsiteX9" fmla="*/ 218956 w 342900"/>
                <a:gd name="connsiteY9" fmla="*/ 4485 h 304800"/>
                <a:gd name="connsiteX10" fmla="*/ 1786 w 342900"/>
                <a:gd name="connsiteY10" fmla="*/ 214035 h 304800"/>
                <a:gd name="connsiteX11" fmla="*/ 44648 w 342900"/>
                <a:gd name="connsiteY11" fmla="*/ 288330 h 304800"/>
                <a:gd name="connsiteX12" fmla="*/ 98941 w 342900"/>
                <a:gd name="connsiteY12" fmla="*/ 273090 h 304800"/>
                <a:gd name="connsiteX13" fmla="*/ 123230 w 342900"/>
                <a:gd name="connsiteY13" fmla="*/ 299284 h 304800"/>
                <a:gd name="connsiteX14" fmla="*/ 137517 w 342900"/>
                <a:gd name="connsiteY14" fmla="*/ 303570 h 304800"/>
                <a:gd name="connsiteX15" fmla="*/ 209431 w 342900"/>
                <a:gd name="connsiteY15" fmla="*/ 283092 h 304800"/>
                <a:gd name="connsiteX16" fmla="*/ 212765 w 342900"/>
                <a:gd name="connsiteY16" fmla="*/ 281663 h 304800"/>
                <a:gd name="connsiteX17" fmla="*/ 219432 w 342900"/>
                <a:gd name="connsiteY17" fmla="*/ 272138 h 304800"/>
                <a:gd name="connsiteX18" fmla="*/ 226100 w 342900"/>
                <a:gd name="connsiteY18" fmla="*/ 236895 h 304800"/>
                <a:gd name="connsiteX19" fmla="*/ 335161 w 342900"/>
                <a:gd name="connsiteY19" fmla="*/ 205939 h 304800"/>
                <a:gd name="connsiteX20" fmla="*/ 340400 w 342900"/>
                <a:gd name="connsiteY20" fmla="*/ 191175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42900" h="304800">
                  <a:moveTo>
                    <a:pt x="201335" y="264994"/>
                  </a:moveTo>
                  <a:lnTo>
                    <a:pt x="135136" y="284044"/>
                  </a:lnTo>
                  <a:lnTo>
                    <a:pt x="119420" y="266899"/>
                  </a:lnTo>
                  <a:lnTo>
                    <a:pt x="205621" y="242134"/>
                  </a:lnTo>
                  <a:lnTo>
                    <a:pt x="201335" y="264994"/>
                  </a:lnTo>
                  <a:close/>
                  <a:moveTo>
                    <a:pt x="340400" y="191175"/>
                  </a:moveTo>
                  <a:lnTo>
                    <a:pt x="308491" y="135930"/>
                  </a:lnTo>
                  <a:lnTo>
                    <a:pt x="265628" y="61635"/>
                  </a:lnTo>
                  <a:lnTo>
                    <a:pt x="233720" y="6390"/>
                  </a:lnTo>
                  <a:cubicBezTo>
                    <a:pt x="230386" y="1152"/>
                    <a:pt x="223242" y="199"/>
                    <a:pt x="218956" y="4485"/>
                  </a:cubicBezTo>
                  <a:lnTo>
                    <a:pt x="1786" y="214035"/>
                  </a:lnTo>
                  <a:lnTo>
                    <a:pt x="44648" y="288330"/>
                  </a:lnTo>
                  <a:lnTo>
                    <a:pt x="98941" y="273090"/>
                  </a:lnTo>
                  <a:lnTo>
                    <a:pt x="123230" y="299284"/>
                  </a:lnTo>
                  <a:cubicBezTo>
                    <a:pt x="127040" y="303094"/>
                    <a:pt x="132278" y="304999"/>
                    <a:pt x="137517" y="303570"/>
                  </a:cubicBezTo>
                  <a:lnTo>
                    <a:pt x="209431" y="283092"/>
                  </a:lnTo>
                  <a:cubicBezTo>
                    <a:pt x="210383" y="282615"/>
                    <a:pt x="211812" y="282139"/>
                    <a:pt x="212765" y="281663"/>
                  </a:cubicBezTo>
                  <a:cubicBezTo>
                    <a:pt x="216098" y="279758"/>
                    <a:pt x="218956" y="275948"/>
                    <a:pt x="219432" y="272138"/>
                  </a:cubicBezTo>
                  <a:lnTo>
                    <a:pt x="226100" y="236895"/>
                  </a:lnTo>
                  <a:lnTo>
                    <a:pt x="335161" y="205939"/>
                  </a:lnTo>
                  <a:cubicBezTo>
                    <a:pt x="340876" y="203558"/>
                    <a:pt x="343733" y="196414"/>
                    <a:pt x="340400" y="19117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8" name="Graphic 8" descr="Social network">
            <a:extLst>
              <a:ext uri="{FF2B5EF4-FFF2-40B4-BE49-F238E27FC236}">
                <a16:creationId xmlns:a16="http://schemas.microsoft.com/office/drawing/2014/main" id="{BEE639D6-F1EF-402A-B1E1-C5BB017D4E13}"/>
              </a:ext>
            </a:extLst>
          </p:cNvPr>
          <p:cNvSpPr/>
          <p:nvPr/>
        </p:nvSpPr>
        <p:spPr>
          <a:xfrm>
            <a:off x="11157881" y="1659002"/>
            <a:ext cx="371475" cy="352425"/>
          </a:xfrm>
          <a:custGeom>
            <a:avLst/>
            <a:gdLst>
              <a:gd name="connsiteX0" fmla="*/ 330473 w 371475"/>
              <a:gd name="connsiteY0" fmla="*/ 184747 h 352425"/>
              <a:gd name="connsiteX1" fmla="*/ 373335 w 371475"/>
              <a:gd name="connsiteY1" fmla="*/ 141884 h 352425"/>
              <a:gd name="connsiteX2" fmla="*/ 330473 w 371475"/>
              <a:gd name="connsiteY2" fmla="*/ 99022 h 352425"/>
              <a:gd name="connsiteX3" fmla="*/ 287610 w 371475"/>
              <a:gd name="connsiteY3" fmla="*/ 141884 h 352425"/>
              <a:gd name="connsiteX4" fmla="*/ 288134 w 371475"/>
              <a:gd name="connsiteY4" fmla="*/ 148313 h 352425"/>
              <a:gd name="connsiteX5" fmla="*/ 238557 w 371475"/>
              <a:gd name="connsiteY5" fmla="*/ 169030 h 352425"/>
              <a:gd name="connsiteX6" fmla="*/ 196313 w 371475"/>
              <a:gd name="connsiteY6" fmla="*/ 139693 h 352425"/>
              <a:gd name="connsiteX7" fmla="*/ 196313 w 371475"/>
              <a:gd name="connsiteY7" fmla="*/ 86449 h 352425"/>
              <a:gd name="connsiteX8" fmla="*/ 228579 w 371475"/>
              <a:gd name="connsiteY8" fmla="*/ 35133 h 352425"/>
              <a:gd name="connsiteX9" fmla="*/ 177263 w 371475"/>
              <a:gd name="connsiteY9" fmla="*/ 2867 h 352425"/>
              <a:gd name="connsiteX10" fmla="*/ 144997 w 371475"/>
              <a:gd name="connsiteY10" fmla="*/ 54183 h 352425"/>
              <a:gd name="connsiteX11" fmla="*/ 177263 w 371475"/>
              <a:gd name="connsiteY11" fmla="*/ 86449 h 352425"/>
              <a:gd name="connsiteX12" fmla="*/ 177263 w 371475"/>
              <a:gd name="connsiteY12" fmla="*/ 139646 h 352425"/>
              <a:gd name="connsiteX13" fmla="*/ 135258 w 371475"/>
              <a:gd name="connsiteY13" fmla="*/ 168602 h 352425"/>
              <a:gd name="connsiteX14" fmla="*/ 87014 w 371475"/>
              <a:gd name="connsiteY14" fmla="*/ 148456 h 352425"/>
              <a:gd name="connsiteX15" fmla="*/ 51203 w 371475"/>
              <a:gd name="connsiteY15" fmla="*/ 99548 h 352425"/>
              <a:gd name="connsiteX16" fmla="*/ 2295 w 371475"/>
              <a:gd name="connsiteY16" fmla="*/ 135359 h 352425"/>
              <a:gd name="connsiteX17" fmla="*/ 38106 w 371475"/>
              <a:gd name="connsiteY17" fmla="*/ 184267 h 352425"/>
              <a:gd name="connsiteX18" fmla="*/ 79822 w 371475"/>
              <a:gd name="connsiteY18" fmla="*/ 166411 h 352425"/>
              <a:gd name="connsiteX19" fmla="*/ 128495 w 371475"/>
              <a:gd name="connsiteY19" fmla="*/ 186318 h 352425"/>
              <a:gd name="connsiteX20" fmla="*/ 139163 w 371475"/>
              <a:gd name="connsiteY20" fmla="*/ 233943 h 352425"/>
              <a:gd name="connsiteX21" fmla="*/ 99777 w 371475"/>
              <a:gd name="connsiteY21" fmla="*/ 273710 h 352425"/>
              <a:gd name="connsiteX22" fmla="*/ 40792 w 371475"/>
              <a:gd name="connsiteY22" fmla="*/ 287678 h 352425"/>
              <a:gd name="connsiteX23" fmla="*/ 54761 w 371475"/>
              <a:gd name="connsiteY23" fmla="*/ 346664 h 352425"/>
              <a:gd name="connsiteX24" fmla="*/ 113746 w 371475"/>
              <a:gd name="connsiteY24" fmla="*/ 332695 h 352425"/>
              <a:gd name="connsiteX25" fmla="*/ 113255 w 371475"/>
              <a:gd name="connsiteY25" fmla="*/ 286902 h 352425"/>
              <a:gd name="connsiteX26" fmla="*/ 152927 w 371475"/>
              <a:gd name="connsiteY26" fmla="*/ 247231 h 352425"/>
              <a:gd name="connsiteX27" fmla="*/ 220697 w 371475"/>
              <a:gd name="connsiteY27" fmla="*/ 247231 h 352425"/>
              <a:gd name="connsiteX28" fmla="*/ 260369 w 371475"/>
              <a:gd name="connsiteY28" fmla="*/ 286855 h 352425"/>
              <a:gd name="connsiteX29" fmla="*/ 273035 w 371475"/>
              <a:gd name="connsiteY29" fmla="*/ 346133 h 352425"/>
              <a:gd name="connsiteX30" fmla="*/ 332314 w 371475"/>
              <a:gd name="connsiteY30" fmla="*/ 333467 h 352425"/>
              <a:gd name="connsiteX31" fmla="*/ 319647 w 371475"/>
              <a:gd name="connsiteY31" fmla="*/ 274188 h 352425"/>
              <a:gd name="connsiteX32" fmla="*/ 273561 w 371475"/>
              <a:gd name="connsiteY32" fmla="*/ 273853 h 352425"/>
              <a:gd name="connsiteX33" fmla="*/ 234413 w 371475"/>
              <a:gd name="connsiteY33" fmla="*/ 234181 h 352425"/>
              <a:gd name="connsiteX34" fmla="*/ 246510 w 371475"/>
              <a:gd name="connsiteY34" fmla="*/ 198367 h 352425"/>
              <a:gd name="connsiteX35" fmla="*/ 245367 w 371475"/>
              <a:gd name="connsiteY35" fmla="*/ 186794 h 352425"/>
              <a:gd name="connsiteX36" fmla="*/ 295421 w 371475"/>
              <a:gd name="connsiteY36" fmla="*/ 166316 h 352425"/>
              <a:gd name="connsiteX37" fmla="*/ 330473 w 371475"/>
              <a:gd name="connsiteY37" fmla="*/ 184747 h 352425"/>
              <a:gd name="connsiteX38" fmla="*/ 330473 w 371475"/>
              <a:gd name="connsiteY38" fmla="*/ 115643 h 352425"/>
              <a:gd name="connsiteX39" fmla="*/ 342522 w 371475"/>
              <a:gd name="connsiteY39" fmla="*/ 127692 h 352425"/>
              <a:gd name="connsiteX40" fmla="*/ 330473 w 371475"/>
              <a:gd name="connsiteY40" fmla="*/ 139741 h 352425"/>
              <a:gd name="connsiteX41" fmla="*/ 318424 w 371475"/>
              <a:gd name="connsiteY41" fmla="*/ 127692 h 352425"/>
              <a:gd name="connsiteX42" fmla="*/ 318424 w 371475"/>
              <a:gd name="connsiteY42" fmla="*/ 127644 h 352425"/>
              <a:gd name="connsiteX43" fmla="*/ 330473 w 371475"/>
              <a:gd name="connsiteY43" fmla="*/ 115643 h 352425"/>
              <a:gd name="connsiteX44" fmla="*/ 306660 w 371475"/>
              <a:gd name="connsiteY44" fmla="*/ 154695 h 352425"/>
              <a:gd name="connsiteX45" fmla="*/ 309089 w 371475"/>
              <a:gd name="connsiteY45" fmla="*/ 149933 h 352425"/>
              <a:gd name="connsiteX46" fmla="*/ 320805 w 371475"/>
              <a:gd name="connsiteY46" fmla="*/ 144218 h 352425"/>
              <a:gd name="connsiteX47" fmla="*/ 330711 w 371475"/>
              <a:gd name="connsiteY47" fmla="*/ 142741 h 352425"/>
              <a:gd name="connsiteX48" fmla="*/ 340617 w 371475"/>
              <a:gd name="connsiteY48" fmla="*/ 144218 h 352425"/>
              <a:gd name="connsiteX49" fmla="*/ 352333 w 371475"/>
              <a:gd name="connsiteY49" fmla="*/ 149933 h 352425"/>
              <a:gd name="connsiteX50" fmla="*/ 354714 w 371475"/>
              <a:gd name="connsiteY50" fmla="*/ 154695 h 352425"/>
              <a:gd name="connsiteX51" fmla="*/ 354714 w 371475"/>
              <a:gd name="connsiteY51" fmla="*/ 163839 h 352425"/>
              <a:gd name="connsiteX52" fmla="*/ 306422 w 371475"/>
              <a:gd name="connsiteY52" fmla="*/ 163839 h 352425"/>
              <a:gd name="connsiteX53" fmla="*/ 44961 w 371475"/>
              <a:gd name="connsiteY53" fmla="*/ 115643 h 352425"/>
              <a:gd name="connsiteX54" fmla="*/ 57010 w 371475"/>
              <a:gd name="connsiteY54" fmla="*/ 127692 h 352425"/>
              <a:gd name="connsiteX55" fmla="*/ 44961 w 371475"/>
              <a:gd name="connsiteY55" fmla="*/ 139741 h 352425"/>
              <a:gd name="connsiteX56" fmla="*/ 32912 w 371475"/>
              <a:gd name="connsiteY56" fmla="*/ 127692 h 352425"/>
              <a:gd name="connsiteX57" fmla="*/ 32912 w 371475"/>
              <a:gd name="connsiteY57" fmla="*/ 127644 h 352425"/>
              <a:gd name="connsiteX58" fmla="*/ 44723 w 371475"/>
              <a:gd name="connsiteY58" fmla="*/ 115643 h 352425"/>
              <a:gd name="connsiteX59" fmla="*/ 68773 w 371475"/>
              <a:gd name="connsiteY59" fmla="*/ 163887 h 352425"/>
              <a:gd name="connsiteX60" fmla="*/ 20672 w 371475"/>
              <a:gd name="connsiteY60" fmla="*/ 163887 h 352425"/>
              <a:gd name="connsiteX61" fmla="*/ 20672 w 371475"/>
              <a:gd name="connsiteY61" fmla="*/ 154695 h 352425"/>
              <a:gd name="connsiteX62" fmla="*/ 23101 w 371475"/>
              <a:gd name="connsiteY62" fmla="*/ 149933 h 352425"/>
              <a:gd name="connsiteX63" fmla="*/ 34817 w 371475"/>
              <a:gd name="connsiteY63" fmla="*/ 144218 h 352425"/>
              <a:gd name="connsiteX64" fmla="*/ 44723 w 371475"/>
              <a:gd name="connsiteY64" fmla="*/ 142741 h 352425"/>
              <a:gd name="connsiteX65" fmla="*/ 54629 w 371475"/>
              <a:gd name="connsiteY65" fmla="*/ 144218 h 352425"/>
              <a:gd name="connsiteX66" fmla="*/ 66345 w 371475"/>
              <a:gd name="connsiteY66" fmla="*/ 149933 h 352425"/>
              <a:gd name="connsiteX67" fmla="*/ 68726 w 371475"/>
              <a:gd name="connsiteY67" fmla="*/ 154695 h 352425"/>
              <a:gd name="connsiteX68" fmla="*/ 77251 w 371475"/>
              <a:gd name="connsiteY68" fmla="*/ 283949 h 352425"/>
              <a:gd name="connsiteX69" fmla="*/ 89252 w 371475"/>
              <a:gd name="connsiteY69" fmla="*/ 295951 h 352425"/>
              <a:gd name="connsiteX70" fmla="*/ 77251 w 371475"/>
              <a:gd name="connsiteY70" fmla="*/ 307952 h 352425"/>
              <a:gd name="connsiteX71" fmla="*/ 65249 w 371475"/>
              <a:gd name="connsiteY71" fmla="*/ 295951 h 352425"/>
              <a:gd name="connsiteX72" fmla="*/ 77251 w 371475"/>
              <a:gd name="connsiteY72" fmla="*/ 283949 h 352425"/>
              <a:gd name="connsiteX73" fmla="*/ 101063 w 371475"/>
              <a:gd name="connsiteY73" fmla="*/ 332146 h 352425"/>
              <a:gd name="connsiteX74" fmla="*/ 53438 w 371475"/>
              <a:gd name="connsiteY74" fmla="*/ 332146 h 352425"/>
              <a:gd name="connsiteX75" fmla="*/ 53438 w 371475"/>
              <a:gd name="connsiteY75" fmla="*/ 322954 h 352425"/>
              <a:gd name="connsiteX76" fmla="*/ 55819 w 371475"/>
              <a:gd name="connsiteY76" fmla="*/ 318192 h 352425"/>
              <a:gd name="connsiteX77" fmla="*/ 67535 w 371475"/>
              <a:gd name="connsiteY77" fmla="*/ 312524 h 352425"/>
              <a:gd name="connsiteX78" fmla="*/ 77251 w 371475"/>
              <a:gd name="connsiteY78" fmla="*/ 310953 h 352425"/>
              <a:gd name="connsiteX79" fmla="*/ 87157 w 371475"/>
              <a:gd name="connsiteY79" fmla="*/ 312477 h 352425"/>
              <a:gd name="connsiteX80" fmla="*/ 98872 w 371475"/>
              <a:gd name="connsiteY80" fmla="*/ 318144 h 352425"/>
              <a:gd name="connsiteX81" fmla="*/ 101254 w 371475"/>
              <a:gd name="connsiteY81" fmla="*/ 322907 h 352425"/>
              <a:gd name="connsiteX82" fmla="*/ 186788 w 371475"/>
              <a:gd name="connsiteY82" fmla="*/ 18440 h 352425"/>
              <a:gd name="connsiteX83" fmla="*/ 198790 w 371475"/>
              <a:gd name="connsiteY83" fmla="*/ 30442 h 352425"/>
              <a:gd name="connsiteX84" fmla="*/ 186788 w 371475"/>
              <a:gd name="connsiteY84" fmla="*/ 42443 h 352425"/>
              <a:gd name="connsiteX85" fmla="*/ 174787 w 371475"/>
              <a:gd name="connsiteY85" fmla="*/ 30489 h 352425"/>
              <a:gd name="connsiteX86" fmla="*/ 186741 w 371475"/>
              <a:gd name="connsiteY86" fmla="*/ 18440 h 352425"/>
              <a:gd name="connsiteX87" fmla="*/ 186788 w 371475"/>
              <a:gd name="connsiteY87" fmla="*/ 18440 h 352425"/>
              <a:gd name="connsiteX88" fmla="*/ 162976 w 371475"/>
              <a:gd name="connsiteY88" fmla="*/ 66637 h 352425"/>
              <a:gd name="connsiteX89" fmla="*/ 162976 w 371475"/>
              <a:gd name="connsiteY89" fmla="*/ 57445 h 352425"/>
              <a:gd name="connsiteX90" fmla="*/ 165357 w 371475"/>
              <a:gd name="connsiteY90" fmla="*/ 52682 h 352425"/>
              <a:gd name="connsiteX91" fmla="*/ 177073 w 371475"/>
              <a:gd name="connsiteY91" fmla="*/ 47015 h 352425"/>
              <a:gd name="connsiteX92" fmla="*/ 186788 w 371475"/>
              <a:gd name="connsiteY92" fmla="*/ 45443 h 352425"/>
              <a:gd name="connsiteX93" fmla="*/ 196694 w 371475"/>
              <a:gd name="connsiteY93" fmla="*/ 46967 h 352425"/>
              <a:gd name="connsiteX94" fmla="*/ 208410 w 371475"/>
              <a:gd name="connsiteY94" fmla="*/ 52635 h 352425"/>
              <a:gd name="connsiteX95" fmla="*/ 210791 w 371475"/>
              <a:gd name="connsiteY95" fmla="*/ 57397 h 352425"/>
              <a:gd name="connsiteX96" fmla="*/ 210791 w 371475"/>
              <a:gd name="connsiteY96" fmla="*/ 66589 h 352425"/>
              <a:gd name="connsiteX97" fmla="*/ 186788 w 371475"/>
              <a:gd name="connsiteY97" fmla="*/ 161887 h 352425"/>
              <a:gd name="connsiteX98" fmla="*/ 203552 w 371475"/>
              <a:gd name="connsiteY98" fmla="*/ 178555 h 352425"/>
              <a:gd name="connsiteX99" fmla="*/ 186883 w 371475"/>
              <a:gd name="connsiteY99" fmla="*/ 195319 h 352425"/>
              <a:gd name="connsiteX100" fmla="*/ 170119 w 371475"/>
              <a:gd name="connsiteY100" fmla="*/ 178651 h 352425"/>
              <a:gd name="connsiteX101" fmla="*/ 170119 w 371475"/>
              <a:gd name="connsiteY101" fmla="*/ 178603 h 352425"/>
              <a:gd name="connsiteX102" fmla="*/ 186788 w 371475"/>
              <a:gd name="connsiteY102" fmla="*/ 161887 h 352425"/>
              <a:gd name="connsiteX103" fmla="*/ 220126 w 371475"/>
              <a:gd name="connsiteY103" fmla="*/ 228895 h 352425"/>
              <a:gd name="connsiteX104" fmla="*/ 153451 w 371475"/>
              <a:gd name="connsiteY104" fmla="*/ 228895 h 352425"/>
              <a:gd name="connsiteX105" fmla="*/ 153451 w 371475"/>
              <a:gd name="connsiteY105" fmla="*/ 216227 h 352425"/>
              <a:gd name="connsiteX106" fmla="*/ 156784 w 371475"/>
              <a:gd name="connsiteY106" fmla="*/ 209559 h 352425"/>
              <a:gd name="connsiteX107" fmla="*/ 173072 w 371475"/>
              <a:gd name="connsiteY107" fmla="*/ 201606 h 352425"/>
              <a:gd name="connsiteX108" fmla="*/ 186788 w 371475"/>
              <a:gd name="connsiteY108" fmla="*/ 199463 h 352425"/>
              <a:gd name="connsiteX109" fmla="*/ 200552 w 371475"/>
              <a:gd name="connsiteY109" fmla="*/ 201511 h 352425"/>
              <a:gd name="connsiteX110" fmla="*/ 216840 w 371475"/>
              <a:gd name="connsiteY110" fmla="*/ 209464 h 352425"/>
              <a:gd name="connsiteX111" fmla="*/ 220126 w 371475"/>
              <a:gd name="connsiteY111" fmla="*/ 216227 h 352425"/>
              <a:gd name="connsiteX112" fmla="*/ 296326 w 371475"/>
              <a:gd name="connsiteY112" fmla="*/ 283949 h 352425"/>
              <a:gd name="connsiteX113" fmla="*/ 308327 w 371475"/>
              <a:gd name="connsiteY113" fmla="*/ 295951 h 352425"/>
              <a:gd name="connsiteX114" fmla="*/ 296326 w 371475"/>
              <a:gd name="connsiteY114" fmla="*/ 307952 h 352425"/>
              <a:gd name="connsiteX115" fmla="*/ 284324 w 371475"/>
              <a:gd name="connsiteY115" fmla="*/ 295951 h 352425"/>
              <a:gd name="connsiteX116" fmla="*/ 296326 w 371475"/>
              <a:gd name="connsiteY116" fmla="*/ 283949 h 352425"/>
              <a:gd name="connsiteX117" fmla="*/ 272513 w 371475"/>
              <a:gd name="connsiteY117" fmla="*/ 322954 h 352425"/>
              <a:gd name="connsiteX118" fmla="*/ 274894 w 371475"/>
              <a:gd name="connsiteY118" fmla="*/ 318192 h 352425"/>
              <a:gd name="connsiteX119" fmla="*/ 286610 w 371475"/>
              <a:gd name="connsiteY119" fmla="*/ 312524 h 352425"/>
              <a:gd name="connsiteX120" fmla="*/ 296326 w 371475"/>
              <a:gd name="connsiteY120" fmla="*/ 310953 h 352425"/>
              <a:gd name="connsiteX121" fmla="*/ 306232 w 371475"/>
              <a:gd name="connsiteY121" fmla="*/ 312477 h 352425"/>
              <a:gd name="connsiteX122" fmla="*/ 317947 w 371475"/>
              <a:gd name="connsiteY122" fmla="*/ 318144 h 352425"/>
              <a:gd name="connsiteX123" fmla="*/ 320329 w 371475"/>
              <a:gd name="connsiteY123" fmla="*/ 322907 h 352425"/>
              <a:gd name="connsiteX124" fmla="*/ 320329 w 371475"/>
              <a:gd name="connsiteY124" fmla="*/ 332098 h 352425"/>
              <a:gd name="connsiteX125" fmla="*/ 272513 w 371475"/>
              <a:gd name="connsiteY125" fmla="*/ 332098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371475" h="352425">
                <a:moveTo>
                  <a:pt x="330473" y="184747"/>
                </a:moveTo>
                <a:cubicBezTo>
                  <a:pt x="354145" y="184747"/>
                  <a:pt x="373335" y="165556"/>
                  <a:pt x="373335" y="141884"/>
                </a:cubicBezTo>
                <a:cubicBezTo>
                  <a:pt x="373335" y="118212"/>
                  <a:pt x="354145" y="99022"/>
                  <a:pt x="330473" y="99022"/>
                </a:cubicBezTo>
                <a:cubicBezTo>
                  <a:pt x="306800" y="99022"/>
                  <a:pt x="287610" y="118212"/>
                  <a:pt x="287610" y="141884"/>
                </a:cubicBezTo>
                <a:cubicBezTo>
                  <a:pt x="287615" y="144038"/>
                  <a:pt x="287790" y="146187"/>
                  <a:pt x="288134" y="148313"/>
                </a:cubicBezTo>
                <a:lnTo>
                  <a:pt x="238557" y="169030"/>
                </a:lnTo>
                <a:cubicBezTo>
                  <a:pt x="229665" y="153340"/>
                  <a:pt x="214121" y="142545"/>
                  <a:pt x="196313" y="139693"/>
                </a:cubicBezTo>
                <a:lnTo>
                  <a:pt x="196313" y="86449"/>
                </a:lnTo>
                <a:cubicBezTo>
                  <a:pt x="219394" y="81188"/>
                  <a:pt x="233839" y="58213"/>
                  <a:pt x="228579" y="35133"/>
                </a:cubicBezTo>
                <a:cubicBezTo>
                  <a:pt x="223318" y="12053"/>
                  <a:pt x="200344" y="-2394"/>
                  <a:pt x="177263" y="2867"/>
                </a:cubicBezTo>
                <a:cubicBezTo>
                  <a:pt x="154183" y="8127"/>
                  <a:pt x="139737" y="31103"/>
                  <a:pt x="144997" y="54183"/>
                </a:cubicBezTo>
                <a:cubicBezTo>
                  <a:pt x="148658" y="70245"/>
                  <a:pt x="161201" y="82788"/>
                  <a:pt x="177263" y="86449"/>
                </a:cubicBezTo>
                <a:lnTo>
                  <a:pt x="177263" y="139646"/>
                </a:lnTo>
                <a:cubicBezTo>
                  <a:pt x="159623" y="142498"/>
                  <a:pt x="144200" y="153130"/>
                  <a:pt x="135258" y="168602"/>
                </a:cubicBezTo>
                <a:lnTo>
                  <a:pt x="87014" y="148456"/>
                </a:lnTo>
                <a:cubicBezTo>
                  <a:pt x="90630" y="125062"/>
                  <a:pt x="74597" y="103165"/>
                  <a:pt x="51203" y="99548"/>
                </a:cubicBezTo>
                <a:cubicBezTo>
                  <a:pt x="27809" y="95932"/>
                  <a:pt x="5912" y="111965"/>
                  <a:pt x="2295" y="135359"/>
                </a:cubicBezTo>
                <a:cubicBezTo>
                  <a:pt x="-1322" y="158753"/>
                  <a:pt x="14711" y="180650"/>
                  <a:pt x="38106" y="184267"/>
                </a:cubicBezTo>
                <a:cubicBezTo>
                  <a:pt x="54280" y="186767"/>
                  <a:pt x="70466" y="179839"/>
                  <a:pt x="79822" y="166411"/>
                </a:cubicBezTo>
                <a:lnTo>
                  <a:pt x="128495" y="186318"/>
                </a:lnTo>
                <a:cubicBezTo>
                  <a:pt x="125044" y="202988"/>
                  <a:pt x="128930" y="220338"/>
                  <a:pt x="139163" y="233943"/>
                </a:cubicBezTo>
                <a:lnTo>
                  <a:pt x="99777" y="273710"/>
                </a:lnTo>
                <a:cubicBezTo>
                  <a:pt x="79631" y="261279"/>
                  <a:pt x="53223" y="267533"/>
                  <a:pt x="40792" y="287678"/>
                </a:cubicBezTo>
                <a:cubicBezTo>
                  <a:pt x="28361" y="307824"/>
                  <a:pt x="34615" y="334233"/>
                  <a:pt x="54761" y="346664"/>
                </a:cubicBezTo>
                <a:cubicBezTo>
                  <a:pt x="74906" y="359095"/>
                  <a:pt x="101315" y="352841"/>
                  <a:pt x="113746" y="332695"/>
                </a:cubicBezTo>
                <a:cubicBezTo>
                  <a:pt x="122434" y="318616"/>
                  <a:pt x="122243" y="300792"/>
                  <a:pt x="113255" y="286902"/>
                </a:cubicBezTo>
                <a:lnTo>
                  <a:pt x="152927" y="247231"/>
                </a:lnTo>
                <a:cubicBezTo>
                  <a:pt x="173300" y="261385"/>
                  <a:pt x="200324" y="261385"/>
                  <a:pt x="220697" y="247231"/>
                </a:cubicBezTo>
                <a:lnTo>
                  <a:pt x="260369" y="286855"/>
                </a:lnTo>
                <a:cubicBezTo>
                  <a:pt x="247497" y="306722"/>
                  <a:pt x="253168" y="333261"/>
                  <a:pt x="273035" y="346133"/>
                </a:cubicBezTo>
                <a:cubicBezTo>
                  <a:pt x="292902" y="359004"/>
                  <a:pt x="319442" y="353334"/>
                  <a:pt x="332314" y="333467"/>
                </a:cubicBezTo>
                <a:cubicBezTo>
                  <a:pt x="345186" y="313600"/>
                  <a:pt x="339514" y="287060"/>
                  <a:pt x="319647" y="274188"/>
                </a:cubicBezTo>
                <a:cubicBezTo>
                  <a:pt x="305657" y="265124"/>
                  <a:pt x="287681" y="264993"/>
                  <a:pt x="273561" y="273853"/>
                </a:cubicBezTo>
                <a:lnTo>
                  <a:pt x="234413" y="234181"/>
                </a:lnTo>
                <a:cubicBezTo>
                  <a:pt x="242270" y="223896"/>
                  <a:pt x="246521" y="211310"/>
                  <a:pt x="246510" y="198367"/>
                </a:cubicBezTo>
                <a:cubicBezTo>
                  <a:pt x="246493" y="194482"/>
                  <a:pt x="246110" y="190608"/>
                  <a:pt x="245367" y="186794"/>
                </a:cubicBezTo>
                <a:lnTo>
                  <a:pt x="295421" y="166316"/>
                </a:lnTo>
                <a:cubicBezTo>
                  <a:pt x="303396" y="177812"/>
                  <a:pt x="316481" y="184692"/>
                  <a:pt x="330473" y="184747"/>
                </a:cubicBezTo>
                <a:close/>
                <a:moveTo>
                  <a:pt x="330473" y="115643"/>
                </a:moveTo>
                <a:cubicBezTo>
                  <a:pt x="337127" y="115643"/>
                  <a:pt x="342522" y="121037"/>
                  <a:pt x="342522" y="127692"/>
                </a:cubicBezTo>
                <a:cubicBezTo>
                  <a:pt x="342522" y="134346"/>
                  <a:pt x="337127" y="139741"/>
                  <a:pt x="330473" y="139741"/>
                </a:cubicBezTo>
                <a:cubicBezTo>
                  <a:pt x="323818" y="139741"/>
                  <a:pt x="318424" y="134346"/>
                  <a:pt x="318424" y="127692"/>
                </a:cubicBezTo>
                <a:cubicBezTo>
                  <a:pt x="318424" y="127676"/>
                  <a:pt x="318424" y="127660"/>
                  <a:pt x="318424" y="127644"/>
                </a:cubicBezTo>
                <a:cubicBezTo>
                  <a:pt x="318476" y="121019"/>
                  <a:pt x="323848" y="115668"/>
                  <a:pt x="330473" y="115643"/>
                </a:cubicBezTo>
                <a:close/>
                <a:moveTo>
                  <a:pt x="306660" y="154695"/>
                </a:moveTo>
                <a:cubicBezTo>
                  <a:pt x="306707" y="152822"/>
                  <a:pt x="307600" y="151071"/>
                  <a:pt x="309089" y="149933"/>
                </a:cubicBezTo>
                <a:cubicBezTo>
                  <a:pt x="312650" y="147391"/>
                  <a:pt x="316610" y="145460"/>
                  <a:pt x="320805" y="144218"/>
                </a:cubicBezTo>
                <a:cubicBezTo>
                  <a:pt x="324025" y="143282"/>
                  <a:pt x="327358" y="142785"/>
                  <a:pt x="330711" y="142741"/>
                </a:cubicBezTo>
                <a:cubicBezTo>
                  <a:pt x="334068" y="142746"/>
                  <a:pt x="337405" y="143243"/>
                  <a:pt x="340617" y="144218"/>
                </a:cubicBezTo>
                <a:cubicBezTo>
                  <a:pt x="344858" y="145339"/>
                  <a:pt x="348838" y="147280"/>
                  <a:pt x="352333" y="149933"/>
                </a:cubicBezTo>
                <a:cubicBezTo>
                  <a:pt x="353793" y="151089"/>
                  <a:pt x="354665" y="152833"/>
                  <a:pt x="354714" y="154695"/>
                </a:cubicBezTo>
                <a:lnTo>
                  <a:pt x="354714" y="163839"/>
                </a:lnTo>
                <a:lnTo>
                  <a:pt x="306422" y="163839"/>
                </a:lnTo>
                <a:close/>
                <a:moveTo>
                  <a:pt x="44961" y="115643"/>
                </a:moveTo>
                <a:cubicBezTo>
                  <a:pt x="51616" y="115643"/>
                  <a:pt x="57010" y="121037"/>
                  <a:pt x="57010" y="127692"/>
                </a:cubicBezTo>
                <a:cubicBezTo>
                  <a:pt x="57010" y="134346"/>
                  <a:pt x="51615" y="139741"/>
                  <a:pt x="44961" y="139741"/>
                </a:cubicBezTo>
                <a:cubicBezTo>
                  <a:pt x="38306" y="139741"/>
                  <a:pt x="32912" y="134346"/>
                  <a:pt x="32912" y="127692"/>
                </a:cubicBezTo>
                <a:cubicBezTo>
                  <a:pt x="32912" y="127676"/>
                  <a:pt x="32912" y="127660"/>
                  <a:pt x="32912" y="127644"/>
                </a:cubicBezTo>
                <a:cubicBezTo>
                  <a:pt x="32961" y="121110"/>
                  <a:pt x="38191" y="115797"/>
                  <a:pt x="44723" y="115643"/>
                </a:cubicBezTo>
                <a:close/>
                <a:moveTo>
                  <a:pt x="68773" y="163887"/>
                </a:moveTo>
                <a:lnTo>
                  <a:pt x="20672" y="163887"/>
                </a:lnTo>
                <a:lnTo>
                  <a:pt x="20672" y="154695"/>
                </a:lnTo>
                <a:cubicBezTo>
                  <a:pt x="20719" y="152822"/>
                  <a:pt x="21612" y="151071"/>
                  <a:pt x="23101" y="149933"/>
                </a:cubicBezTo>
                <a:cubicBezTo>
                  <a:pt x="26662" y="147391"/>
                  <a:pt x="30621" y="145460"/>
                  <a:pt x="34817" y="144218"/>
                </a:cubicBezTo>
                <a:cubicBezTo>
                  <a:pt x="38037" y="143282"/>
                  <a:pt x="41370" y="142785"/>
                  <a:pt x="44723" y="142741"/>
                </a:cubicBezTo>
                <a:cubicBezTo>
                  <a:pt x="48079" y="142746"/>
                  <a:pt x="51417" y="143243"/>
                  <a:pt x="54629" y="144218"/>
                </a:cubicBezTo>
                <a:cubicBezTo>
                  <a:pt x="58870" y="145339"/>
                  <a:pt x="62850" y="147280"/>
                  <a:pt x="66345" y="149933"/>
                </a:cubicBezTo>
                <a:cubicBezTo>
                  <a:pt x="67805" y="151089"/>
                  <a:pt x="68677" y="152833"/>
                  <a:pt x="68726" y="154695"/>
                </a:cubicBezTo>
                <a:close/>
                <a:moveTo>
                  <a:pt x="77251" y="283949"/>
                </a:moveTo>
                <a:cubicBezTo>
                  <a:pt x="83879" y="283949"/>
                  <a:pt x="89252" y="289322"/>
                  <a:pt x="89252" y="295951"/>
                </a:cubicBezTo>
                <a:cubicBezTo>
                  <a:pt x="89252" y="302579"/>
                  <a:pt x="83879" y="307952"/>
                  <a:pt x="77251" y="307952"/>
                </a:cubicBezTo>
                <a:cubicBezTo>
                  <a:pt x="70622" y="307952"/>
                  <a:pt x="65249" y="302579"/>
                  <a:pt x="65249" y="295951"/>
                </a:cubicBezTo>
                <a:cubicBezTo>
                  <a:pt x="65249" y="289322"/>
                  <a:pt x="70622" y="283949"/>
                  <a:pt x="77251" y="283949"/>
                </a:cubicBezTo>
                <a:close/>
                <a:moveTo>
                  <a:pt x="101063" y="332146"/>
                </a:moveTo>
                <a:lnTo>
                  <a:pt x="53438" y="332146"/>
                </a:lnTo>
                <a:lnTo>
                  <a:pt x="53438" y="322954"/>
                </a:lnTo>
                <a:cubicBezTo>
                  <a:pt x="53481" y="321091"/>
                  <a:pt x="54354" y="319344"/>
                  <a:pt x="55819" y="318192"/>
                </a:cubicBezTo>
                <a:cubicBezTo>
                  <a:pt x="59377" y="315656"/>
                  <a:pt x="63338" y="313740"/>
                  <a:pt x="67535" y="312524"/>
                </a:cubicBezTo>
                <a:cubicBezTo>
                  <a:pt x="70691" y="311578"/>
                  <a:pt x="73957" y="311049"/>
                  <a:pt x="77251" y="310953"/>
                </a:cubicBezTo>
                <a:cubicBezTo>
                  <a:pt x="80610" y="310969"/>
                  <a:pt x="83948" y="311482"/>
                  <a:pt x="87157" y="312477"/>
                </a:cubicBezTo>
                <a:cubicBezTo>
                  <a:pt x="91396" y="313578"/>
                  <a:pt x="95377" y="315504"/>
                  <a:pt x="98872" y="318144"/>
                </a:cubicBezTo>
                <a:cubicBezTo>
                  <a:pt x="100338" y="319296"/>
                  <a:pt x="101211" y="321043"/>
                  <a:pt x="101254" y="322907"/>
                </a:cubicBezTo>
                <a:close/>
                <a:moveTo>
                  <a:pt x="186788" y="18440"/>
                </a:moveTo>
                <a:cubicBezTo>
                  <a:pt x="193417" y="18440"/>
                  <a:pt x="198790" y="23814"/>
                  <a:pt x="198790" y="30442"/>
                </a:cubicBezTo>
                <a:cubicBezTo>
                  <a:pt x="198790" y="37070"/>
                  <a:pt x="193416" y="42443"/>
                  <a:pt x="186788" y="42443"/>
                </a:cubicBezTo>
                <a:cubicBezTo>
                  <a:pt x="180178" y="42443"/>
                  <a:pt x="174813" y="37099"/>
                  <a:pt x="174787" y="30489"/>
                </a:cubicBezTo>
                <a:cubicBezTo>
                  <a:pt x="174760" y="23861"/>
                  <a:pt x="180112" y="18466"/>
                  <a:pt x="186741" y="18440"/>
                </a:cubicBezTo>
                <a:cubicBezTo>
                  <a:pt x="186756" y="18440"/>
                  <a:pt x="186772" y="18440"/>
                  <a:pt x="186788" y="18440"/>
                </a:cubicBezTo>
                <a:close/>
                <a:moveTo>
                  <a:pt x="162976" y="66637"/>
                </a:moveTo>
                <a:lnTo>
                  <a:pt x="162976" y="57445"/>
                </a:lnTo>
                <a:cubicBezTo>
                  <a:pt x="163018" y="55581"/>
                  <a:pt x="163891" y="53834"/>
                  <a:pt x="165357" y="52682"/>
                </a:cubicBezTo>
                <a:cubicBezTo>
                  <a:pt x="168915" y="50146"/>
                  <a:pt x="172876" y="48230"/>
                  <a:pt x="177073" y="47015"/>
                </a:cubicBezTo>
                <a:cubicBezTo>
                  <a:pt x="180228" y="46068"/>
                  <a:pt x="183495" y="45540"/>
                  <a:pt x="186788" y="45443"/>
                </a:cubicBezTo>
                <a:cubicBezTo>
                  <a:pt x="190147" y="45459"/>
                  <a:pt x="193486" y="45973"/>
                  <a:pt x="196694" y="46967"/>
                </a:cubicBezTo>
                <a:cubicBezTo>
                  <a:pt x="200934" y="48068"/>
                  <a:pt x="204915" y="49994"/>
                  <a:pt x="208410" y="52635"/>
                </a:cubicBezTo>
                <a:cubicBezTo>
                  <a:pt x="209875" y="53787"/>
                  <a:pt x="210749" y="55534"/>
                  <a:pt x="210791" y="57397"/>
                </a:cubicBezTo>
                <a:lnTo>
                  <a:pt x="210791" y="66589"/>
                </a:lnTo>
                <a:close/>
                <a:moveTo>
                  <a:pt x="186788" y="161887"/>
                </a:moveTo>
                <a:cubicBezTo>
                  <a:pt x="196020" y="161860"/>
                  <a:pt x="203526" y="169323"/>
                  <a:pt x="203552" y="178555"/>
                </a:cubicBezTo>
                <a:cubicBezTo>
                  <a:pt x="203578" y="187787"/>
                  <a:pt x="196116" y="195293"/>
                  <a:pt x="186883" y="195319"/>
                </a:cubicBezTo>
                <a:cubicBezTo>
                  <a:pt x="177651" y="195345"/>
                  <a:pt x="170146" y="187883"/>
                  <a:pt x="170119" y="178651"/>
                </a:cubicBezTo>
                <a:cubicBezTo>
                  <a:pt x="170119" y="178635"/>
                  <a:pt x="170119" y="178619"/>
                  <a:pt x="170119" y="178603"/>
                </a:cubicBezTo>
                <a:cubicBezTo>
                  <a:pt x="170119" y="169389"/>
                  <a:pt x="177575" y="161913"/>
                  <a:pt x="186788" y="161887"/>
                </a:cubicBezTo>
                <a:close/>
                <a:moveTo>
                  <a:pt x="220126" y="228895"/>
                </a:moveTo>
                <a:lnTo>
                  <a:pt x="153451" y="228895"/>
                </a:lnTo>
                <a:lnTo>
                  <a:pt x="153451" y="216227"/>
                </a:lnTo>
                <a:cubicBezTo>
                  <a:pt x="153514" y="213619"/>
                  <a:pt x="154736" y="211175"/>
                  <a:pt x="156784" y="209559"/>
                </a:cubicBezTo>
                <a:cubicBezTo>
                  <a:pt x="161727" y="206009"/>
                  <a:pt x="167234" y="203320"/>
                  <a:pt x="173072" y="201606"/>
                </a:cubicBezTo>
                <a:cubicBezTo>
                  <a:pt x="177530" y="200292"/>
                  <a:pt x="182142" y="199572"/>
                  <a:pt x="186788" y="199463"/>
                </a:cubicBezTo>
                <a:cubicBezTo>
                  <a:pt x="191451" y="199476"/>
                  <a:pt x="196087" y="200167"/>
                  <a:pt x="200552" y="201511"/>
                </a:cubicBezTo>
                <a:cubicBezTo>
                  <a:pt x="206459" y="203045"/>
                  <a:pt x="211998" y="205749"/>
                  <a:pt x="216840" y="209464"/>
                </a:cubicBezTo>
                <a:cubicBezTo>
                  <a:pt x="218896" y="211110"/>
                  <a:pt x="220102" y="213593"/>
                  <a:pt x="220126" y="216227"/>
                </a:cubicBezTo>
                <a:close/>
                <a:moveTo>
                  <a:pt x="296326" y="283949"/>
                </a:moveTo>
                <a:cubicBezTo>
                  <a:pt x="302954" y="283949"/>
                  <a:pt x="308327" y="289322"/>
                  <a:pt x="308327" y="295951"/>
                </a:cubicBezTo>
                <a:cubicBezTo>
                  <a:pt x="308327" y="302579"/>
                  <a:pt x="302954" y="307952"/>
                  <a:pt x="296326" y="307952"/>
                </a:cubicBezTo>
                <a:cubicBezTo>
                  <a:pt x="289697" y="307952"/>
                  <a:pt x="284324" y="302579"/>
                  <a:pt x="284324" y="295951"/>
                </a:cubicBezTo>
                <a:cubicBezTo>
                  <a:pt x="284324" y="289322"/>
                  <a:pt x="289697" y="283949"/>
                  <a:pt x="296326" y="283949"/>
                </a:cubicBezTo>
                <a:close/>
                <a:moveTo>
                  <a:pt x="272513" y="322954"/>
                </a:moveTo>
                <a:cubicBezTo>
                  <a:pt x="272556" y="321091"/>
                  <a:pt x="273429" y="319344"/>
                  <a:pt x="274894" y="318192"/>
                </a:cubicBezTo>
                <a:cubicBezTo>
                  <a:pt x="278452" y="315656"/>
                  <a:pt x="282413" y="313740"/>
                  <a:pt x="286610" y="312524"/>
                </a:cubicBezTo>
                <a:cubicBezTo>
                  <a:pt x="289766" y="311578"/>
                  <a:pt x="293032" y="311049"/>
                  <a:pt x="296326" y="310953"/>
                </a:cubicBezTo>
                <a:cubicBezTo>
                  <a:pt x="299685" y="310969"/>
                  <a:pt x="303023" y="311482"/>
                  <a:pt x="306232" y="312477"/>
                </a:cubicBezTo>
                <a:cubicBezTo>
                  <a:pt x="310471" y="313578"/>
                  <a:pt x="314452" y="315504"/>
                  <a:pt x="317947" y="318144"/>
                </a:cubicBezTo>
                <a:cubicBezTo>
                  <a:pt x="319413" y="319296"/>
                  <a:pt x="320286" y="321043"/>
                  <a:pt x="320329" y="322907"/>
                </a:cubicBezTo>
                <a:lnTo>
                  <a:pt x="320329" y="332098"/>
                </a:lnTo>
                <a:lnTo>
                  <a:pt x="272513" y="332098"/>
                </a:lnTo>
                <a:close/>
              </a:path>
            </a:pathLst>
          </a:custGeom>
          <a:solidFill>
            <a:srgbClr val="1AAFD0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9" name="Graphic 10" descr="Coins">
            <a:extLst>
              <a:ext uri="{FF2B5EF4-FFF2-40B4-BE49-F238E27FC236}">
                <a16:creationId xmlns:a16="http://schemas.microsoft.com/office/drawing/2014/main" id="{D0E358AC-2EAE-D172-C506-3006785895A6}"/>
              </a:ext>
            </a:extLst>
          </p:cNvPr>
          <p:cNvSpPr/>
          <p:nvPr/>
        </p:nvSpPr>
        <p:spPr>
          <a:xfrm>
            <a:off x="11156670" y="3491565"/>
            <a:ext cx="400050" cy="342900"/>
          </a:xfrm>
          <a:custGeom>
            <a:avLst/>
            <a:gdLst>
              <a:gd name="connsiteX0" fmla="*/ 373737 w 400050"/>
              <a:gd name="connsiteY0" fmla="*/ 287536 h 342900"/>
              <a:gd name="connsiteX1" fmla="*/ 354687 w 400050"/>
              <a:gd name="connsiteY1" fmla="*/ 303728 h 342900"/>
              <a:gd name="connsiteX2" fmla="*/ 354687 w 400050"/>
              <a:gd name="connsiteY2" fmla="*/ 286583 h 342900"/>
              <a:gd name="connsiteX3" fmla="*/ 373737 w 400050"/>
              <a:gd name="connsiteY3" fmla="*/ 278963 h 342900"/>
              <a:gd name="connsiteX4" fmla="*/ 373737 w 400050"/>
              <a:gd name="connsiteY4" fmla="*/ 287536 h 342900"/>
              <a:gd name="connsiteX5" fmla="*/ 335637 w 400050"/>
              <a:gd name="connsiteY5" fmla="*/ 256103 h 342900"/>
              <a:gd name="connsiteX6" fmla="*/ 335637 w 400050"/>
              <a:gd name="connsiteY6" fmla="*/ 238958 h 342900"/>
              <a:gd name="connsiteX7" fmla="*/ 354687 w 400050"/>
              <a:gd name="connsiteY7" fmla="*/ 231338 h 342900"/>
              <a:gd name="connsiteX8" fmla="*/ 354687 w 400050"/>
              <a:gd name="connsiteY8" fmla="*/ 239911 h 342900"/>
              <a:gd name="connsiteX9" fmla="*/ 335637 w 400050"/>
              <a:gd name="connsiteY9" fmla="*/ 256103 h 342900"/>
              <a:gd name="connsiteX10" fmla="*/ 335637 w 400050"/>
              <a:gd name="connsiteY10" fmla="*/ 309443 h 342900"/>
              <a:gd name="connsiteX11" fmla="*/ 316587 w 400050"/>
              <a:gd name="connsiteY11" fmla="*/ 312777 h 342900"/>
              <a:gd name="connsiteX12" fmla="*/ 316587 w 400050"/>
              <a:gd name="connsiteY12" fmla="*/ 294203 h 342900"/>
              <a:gd name="connsiteX13" fmla="*/ 335637 w 400050"/>
              <a:gd name="connsiteY13" fmla="*/ 291346 h 342900"/>
              <a:gd name="connsiteX14" fmla="*/ 335637 w 400050"/>
              <a:gd name="connsiteY14" fmla="*/ 309443 h 342900"/>
              <a:gd name="connsiteX15" fmla="*/ 297537 w 400050"/>
              <a:gd name="connsiteY15" fmla="*/ 246578 h 342900"/>
              <a:gd name="connsiteX16" fmla="*/ 316587 w 400050"/>
              <a:gd name="connsiteY16" fmla="*/ 243721 h 342900"/>
              <a:gd name="connsiteX17" fmla="*/ 316587 w 400050"/>
              <a:gd name="connsiteY17" fmla="*/ 261818 h 342900"/>
              <a:gd name="connsiteX18" fmla="*/ 297537 w 400050"/>
              <a:gd name="connsiteY18" fmla="*/ 265152 h 342900"/>
              <a:gd name="connsiteX19" fmla="*/ 297537 w 400050"/>
              <a:gd name="connsiteY19" fmla="*/ 246578 h 342900"/>
              <a:gd name="connsiteX20" fmla="*/ 297537 w 400050"/>
              <a:gd name="connsiteY20" fmla="*/ 315158 h 342900"/>
              <a:gd name="connsiteX21" fmla="*/ 278487 w 400050"/>
              <a:gd name="connsiteY21" fmla="*/ 316111 h 342900"/>
              <a:gd name="connsiteX22" fmla="*/ 278487 w 400050"/>
              <a:gd name="connsiteY22" fmla="*/ 297061 h 342900"/>
              <a:gd name="connsiteX23" fmla="*/ 297537 w 400050"/>
              <a:gd name="connsiteY23" fmla="*/ 296108 h 342900"/>
              <a:gd name="connsiteX24" fmla="*/ 297537 w 400050"/>
              <a:gd name="connsiteY24" fmla="*/ 315158 h 342900"/>
              <a:gd name="connsiteX25" fmla="*/ 259437 w 400050"/>
              <a:gd name="connsiteY25" fmla="*/ 268486 h 342900"/>
              <a:gd name="connsiteX26" fmla="*/ 259437 w 400050"/>
              <a:gd name="connsiteY26" fmla="*/ 249436 h 342900"/>
              <a:gd name="connsiteX27" fmla="*/ 278487 w 400050"/>
              <a:gd name="connsiteY27" fmla="*/ 248483 h 342900"/>
              <a:gd name="connsiteX28" fmla="*/ 278487 w 400050"/>
              <a:gd name="connsiteY28" fmla="*/ 267533 h 342900"/>
              <a:gd name="connsiteX29" fmla="*/ 259437 w 400050"/>
              <a:gd name="connsiteY29" fmla="*/ 268486 h 342900"/>
              <a:gd name="connsiteX30" fmla="*/ 259437 w 400050"/>
              <a:gd name="connsiteY30" fmla="*/ 316111 h 342900"/>
              <a:gd name="connsiteX31" fmla="*/ 240387 w 400050"/>
              <a:gd name="connsiteY31" fmla="*/ 315158 h 342900"/>
              <a:gd name="connsiteX32" fmla="*/ 240387 w 400050"/>
              <a:gd name="connsiteY32" fmla="*/ 297061 h 342900"/>
              <a:gd name="connsiteX33" fmla="*/ 249912 w 400050"/>
              <a:gd name="connsiteY33" fmla="*/ 297061 h 342900"/>
              <a:gd name="connsiteX34" fmla="*/ 259437 w 400050"/>
              <a:gd name="connsiteY34" fmla="*/ 297061 h 342900"/>
              <a:gd name="connsiteX35" fmla="*/ 259437 w 400050"/>
              <a:gd name="connsiteY35" fmla="*/ 316111 h 342900"/>
              <a:gd name="connsiteX36" fmla="*/ 221337 w 400050"/>
              <a:gd name="connsiteY36" fmla="*/ 248483 h 342900"/>
              <a:gd name="connsiteX37" fmla="*/ 240387 w 400050"/>
              <a:gd name="connsiteY37" fmla="*/ 249436 h 342900"/>
              <a:gd name="connsiteX38" fmla="*/ 240387 w 400050"/>
              <a:gd name="connsiteY38" fmla="*/ 268486 h 342900"/>
              <a:gd name="connsiteX39" fmla="*/ 221337 w 400050"/>
              <a:gd name="connsiteY39" fmla="*/ 267533 h 342900"/>
              <a:gd name="connsiteX40" fmla="*/ 221337 w 400050"/>
              <a:gd name="connsiteY40" fmla="*/ 248483 h 342900"/>
              <a:gd name="connsiteX41" fmla="*/ 221337 w 400050"/>
              <a:gd name="connsiteY41" fmla="*/ 312777 h 342900"/>
              <a:gd name="connsiteX42" fmla="*/ 202287 w 400050"/>
              <a:gd name="connsiteY42" fmla="*/ 309443 h 342900"/>
              <a:gd name="connsiteX43" fmla="*/ 202287 w 400050"/>
              <a:gd name="connsiteY43" fmla="*/ 294203 h 342900"/>
              <a:gd name="connsiteX44" fmla="*/ 221337 w 400050"/>
              <a:gd name="connsiteY44" fmla="*/ 296108 h 342900"/>
              <a:gd name="connsiteX45" fmla="*/ 221337 w 400050"/>
              <a:gd name="connsiteY45" fmla="*/ 312777 h 342900"/>
              <a:gd name="connsiteX46" fmla="*/ 183237 w 400050"/>
              <a:gd name="connsiteY46" fmla="*/ 261818 h 342900"/>
              <a:gd name="connsiteX47" fmla="*/ 183237 w 400050"/>
              <a:gd name="connsiteY47" fmla="*/ 243245 h 342900"/>
              <a:gd name="connsiteX48" fmla="*/ 202287 w 400050"/>
              <a:gd name="connsiteY48" fmla="*/ 246102 h 342900"/>
              <a:gd name="connsiteX49" fmla="*/ 202287 w 400050"/>
              <a:gd name="connsiteY49" fmla="*/ 265152 h 342900"/>
              <a:gd name="connsiteX50" fmla="*/ 183237 w 400050"/>
              <a:gd name="connsiteY50" fmla="*/ 261818 h 342900"/>
              <a:gd name="connsiteX51" fmla="*/ 183237 w 400050"/>
              <a:gd name="connsiteY51" fmla="*/ 303728 h 342900"/>
              <a:gd name="connsiteX52" fmla="*/ 164187 w 400050"/>
              <a:gd name="connsiteY52" fmla="*/ 287536 h 342900"/>
              <a:gd name="connsiteX53" fmla="*/ 164187 w 400050"/>
              <a:gd name="connsiteY53" fmla="*/ 286583 h 342900"/>
              <a:gd name="connsiteX54" fmla="*/ 164663 w 400050"/>
              <a:gd name="connsiteY54" fmla="*/ 286583 h 342900"/>
              <a:gd name="connsiteX55" fmla="*/ 168473 w 400050"/>
              <a:gd name="connsiteY55" fmla="*/ 287536 h 342900"/>
              <a:gd name="connsiteX56" fmla="*/ 183237 w 400050"/>
              <a:gd name="connsiteY56" fmla="*/ 290870 h 342900"/>
              <a:gd name="connsiteX57" fmla="*/ 183237 w 400050"/>
              <a:gd name="connsiteY57" fmla="*/ 303728 h 342900"/>
              <a:gd name="connsiteX58" fmla="*/ 107037 w 400050"/>
              <a:gd name="connsiteY58" fmla="*/ 238958 h 342900"/>
              <a:gd name="connsiteX59" fmla="*/ 116562 w 400050"/>
              <a:gd name="connsiteY59" fmla="*/ 239435 h 342900"/>
              <a:gd name="connsiteX60" fmla="*/ 116562 w 400050"/>
              <a:gd name="connsiteY60" fmla="*/ 239911 h 342900"/>
              <a:gd name="connsiteX61" fmla="*/ 121325 w 400050"/>
              <a:gd name="connsiteY61" fmla="*/ 258485 h 342900"/>
              <a:gd name="connsiteX62" fmla="*/ 107037 w 400050"/>
              <a:gd name="connsiteY62" fmla="*/ 257532 h 342900"/>
              <a:gd name="connsiteX63" fmla="*/ 107037 w 400050"/>
              <a:gd name="connsiteY63" fmla="*/ 238958 h 342900"/>
              <a:gd name="connsiteX64" fmla="*/ 87987 w 400050"/>
              <a:gd name="connsiteY64" fmla="*/ 181808 h 342900"/>
              <a:gd name="connsiteX65" fmla="*/ 107037 w 400050"/>
              <a:gd name="connsiteY65" fmla="*/ 184666 h 342900"/>
              <a:gd name="connsiteX66" fmla="*/ 107037 w 400050"/>
              <a:gd name="connsiteY66" fmla="*/ 203716 h 342900"/>
              <a:gd name="connsiteX67" fmla="*/ 87987 w 400050"/>
              <a:gd name="connsiteY67" fmla="*/ 200382 h 342900"/>
              <a:gd name="connsiteX68" fmla="*/ 87987 w 400050"/>
              <a:gd name="connsiteY68" fmla="*/ 181808 h 342900"/>
              <a:gd name="connsiteX69" fmla="*/ 87987 w 400050"/>
              <a:gd name="connsiteY69" fmla="*/ 255627 h 342900"/>
              <a:gd name="connsiteX70" fmla="*/ 68937 w 400050"/>
              <a:gd name="connsiteY70" fmla="*/ 252293 h 342900"/>
              <a:gd name="connsiteX71" fmla="*/ 68937 w 400050"/>
              <a:gd name="connsiteY71" fmla="*/ 233720 h 342900"/>
              <a:gd name="connsiteX72" fmla="*/ 87987 w 400050"/>
              <a:gd name="connsiteY72" fmla="*/ 236577 h 342900"/>
              <a:gd name="connsiteX73" fmla="*/ 87987 w 400050"/>
              <a:gd name="connsiteY73" fmla="*/ 255627 h 342900"/>
              <a:gd name="connsiteX74" fmla="*/ 49887 w 400050"/>
              <a:gd name="connsiteY74" fmla="*/ 177998 h 342900"/>
              <a:gd name="connsiteX75" fmla="*/ 49887 w 400050"/>
              <a:gd name="connsiteY75" fmla="*/ 169426 h 342900"/>
              <a:gd name="connsiteX76" fmla="*/ 68937 w 400050"/>
              <a:gd name="connsiteY76" fmla="*/ 176570 h 342900"/>
              <a:gd name="connsiteX77" fmla="*/ 68937 w 400050"/>
              <a:gd name="connsiteY77" fmla="*/ 194191 h 342900"/>
              <a:gd name="connsiteX78" fmla="*/ 49887 w 400050"/>
              <a:gd name="connsiteY78" fmla="*/ 177998 h 342900"/>
              <a:gd name="connsiteX79" fmla="*/ 49887 w 400050"/>
              <a:gd name="connsiteY79" fmla="*/ 246578 h 342900"/>
              <a:gd name="connsiteX80" fmla="*/ 30837 w 400050"/>
              <a:gd name="connsiteY80" fmla="*/ 230386 h 342900"/>
              <a:gd name="connsiteX81" fmla="*/ 30837 w 400050"/>
              <a:gd name="connsiteY81" fmla="*/ 221813 h 342900"/>
              <a:gd name="connsiteX82" fmla="*/ 49887 w 400050"/>
              <a:gd name="connsiteY82" fmla="*/ 228957 h 342900"/>
              <a:gd name="connsiteX83" fmla="*/ 49887 w 400050"/>
              <a:gd name="connsiteY83" fmla="*/ 246578 h 342900"/>
              <a:gd name="connsiteX84" fmla="*/ 30837 w 400050"/>
              <a:gd name="connsiteY84" fmla="*/ 97988 h 342900"/>
              <a:gd name="connsiteX85" fmla="*/ 49887 w 400050"/>
              <a:gd name="connsiteY85" fmla="*/ 105132 h 342900"/>
              <a:gd name="connsiteX86" fmla="*/ 49887 w 400050"/>
              <a:gd name="connsiteY86" fmla="*/ 122753 h 342900"/>
              <a:gd name="connsiteX87" fmla="*/ 30837 w 400050"/>
              <a:gd name="connsiteY87" fmla="*/ 106561 h 342900"/>
              <a:gd name="connsiteX88" fmla="*/ 30837 w 400050"/>
              <a:gd name="connsiteY88" fmla="*/ 97988 h 342900"/>
              <a:gd name="connsiteX89" fmla="*/ 87987 w 400050"/>
              <a:gd name="connsiteY89" fmla="*/ 113228 h 342900"/>
              <a:gd name="connsiteX90" fmla="*/ 87987 w 400050"/>
              <a:gd name="connsiteY90" fmla="*/ 132278 h 342900"/>
              <a:gd name="connsiteX91" fmla="*/ 68937 w 400050"/>
              <a:gd name="connsiteY91" fmla="*/ 128945 h 342900"/>
              <a:gd name="connsiteX92" fmla="*/ 68937 w 400050"/>
              <a:gd name="connsiteY92" fmla="*/ 110371 h 342900"/>
              <a:gd name="connsiteX93" fmla="*/ 87987 w 400050"/>
              <a:gd name="connsiteY93" fmla="*/ 113228 h 342900"/>
              <a:gd name="connsiteX94" fmla="*/ 135612 w 400050"/>
              <a:gd name="connsiteY94" fmla="*/ 30361 h 342900"/>
              <a:gd name="connsiteX95" fmla="*/ 240387 w 400050"/>
              <a:gd name="connsiteY95" fmla="*/ 58936 h 342900"/>
              <a:gd name="connsiteX96" fmla="*/ 135612 w 400050"/>
              <a:gd name="connsiteY96" fmla="*/ 87511 h 342900"/>
              <a:gd name="connsiteX97" fmla="*/ 30837 w 400050"/>
              <a:gd name="connsiteY97" fmla="*/ 58936 h 342900"/>
              <a:gd name="connsiteX98" fmla="*/ 135612 w 400050"/>
              <a:gd name="connsiteY98" fmla="*/ 30361 h 342900"/>
              <a:gd name="connsiteX99" fmla="*/ 164187 w 400050"/>
              <a:gd name="connsiteY99" fmla="*/ 256103 h 342900"/>
              <a:gd name="connsiteX100" fmla="*/ 145137 w 400050"/>
              <a:gd name="connsiteY100" fmla="*/ 239911 h 342900"/>
              <a:gd name="connsiteX101" fmla="*/ 145137 w 400050"/>
              <a:gd name="connsiteY101" fmla="*/ 231338 h 342900"/>
              <a:gd name="connsiteX102" fmla="*/ 164187 w 400050"/>
              <a:gd name="connsiteY102" fmla="*/ 238482 h 342900"/>
              <a:gd name="connsiteX103" fmla="*/ 164187 w 400050"/>
              <a:gd name="connsiteY103" fmla="*/ 256103 h 342900"/>
              <a:gd name="connsiteX104" fmla="*/ 221337 w 400050"/>
              <a:gd name="connsiteY104" fmla="*/ 122753 h 342900"/>
              <a:gd name="connsiteX105" fmla="*/ 221337 w 400050"/>
              <a:gd name="connsiteY105" fmla="*/ 105608 h 342900"/>
              <a:gd name="connsiteX106" fmla="*/ 240387 w 400050"/>
              <a:gd name="connsiteY106" fmla="*/ 97988 h 342900"/>
              <a:gd name="connsiteX107" fmla="*/ 240387 w 400050"/>
              <a:gd name="connsiteY107" fmla="*/ 106561 h 342900"/>
              <a:gd name="connsiteX108" fmla="*/ 221337 w 400050"/>
              <a:gd name="connsiteY108" fmla="*/ 122753 h 342900"/>
              <a:gd name="connsiteX109" fmla="*/ 183237 w 400050"/>
              <a:gd name="connsiteY109" fmla="*/ 131802 h 342900"/>
              <a:gd name="connsiteX110" fmla="*/ 183237 w 400050"/>
              <a:gd name="connsiteY110" fmla="*/ 113228 h 342900"/>
              <a:gd name="connsiteX111" fmla="*/ 202287 w 400050"/>
              <a:gd name="connsiteY111" fmla="*/ 110371 h 342900"/>
              <a:gd name="connsiteX112" fmla="*/ 202287 w 400050"/>
              <a:gd name="connsiteY112" fmla="*/ 128468 h 342900"/>
              <a:gd name="connsiteX113" fmla="*/ 183237 w 400050"/>
              <a:gd name="connsiteY113" fmla="*/ 131802 h 342900"/>
              <a:gd name="connsiteX114" fmla="*/ 145137 w 400050"/>
              <a:gd name="connsiteY114" fmla="*/ 135136 h 342900"/>
              <a:gd name="connsiteX115" fmla="*/ 145137 w 400050"/>
              <a:gd name="connsiteY115" fmla="*/ 116086 h 342900"/>
              <a:gd name="connsiteX116" fmla="*/ 164187 w 400050"/>
              <a:gd name="connsiteY116" fmla="*/ 115133 h 342900"/>
              <a:gd name="connsiteX117" fmla="*/ 164187 w 400050"/>
              <a:gd name="connsiteY117" fmla="*/ 134183 h 342900"/>
              <a:gd name="connsiteX118" fmla="*/ 145137 w 400050"/>
              <a:gd name="connsiteY118" fmla="*/ 135136 h 342900"/>
              <a:gd name="connsiteX119" fmla="*/ 107037 w 400050"/>
              <a:gd name="connsiteY119" fmla="*/ 134183 h 342900"/>
              <a:gd name="connsiteX120" fmla="*/ 107037 w 400050"/>
              <a:gd name="connsiteY120" fmla="*/ 115133 h 342900"/>
              <a:gd name="connsiteX121" fmla="*/ 126087 w 400050"/>
              <a:gd name="connsiteY121" fmla="*/ 116086 h 342900"/>
              <a:gd name="connsiteX122" fmla="*/ 126087 w 400050"/>
              <a:gd name="connsiteY122" fmla="*/ 135136 h 342900"/>
              <a:gd name="connsiteX123" fmla="*/ 107037 w 400050"/>
              <a:gd name="connsiteY123" fmla="*/ 134183 h 342900"/>
              <a:gd name="connsiteX124" fmla="*/ 354687 w 400050"/>
              <a:gd name="connsiteY124" fmla="*/ 192286 h 342900"/>
              <a:gd name="connsiteX125" fmla="*/ 249912 w 400050"/>
              <a:gd name="connsiteY125" fmla="*/ 220861 h 342900"/>
              <a:gd name="connsiteX126" fmla="*/ 145137 w 400050"/>
              <a:gd name="connsiteY126" fmla="*/ 192286 h 342900"/>
              <a:gd name="connsiteX127" fmla="*/ 249912 w 400050"/>
              <a:gd name="connsiteY127" fmla="*/ 163711 h 342900"/>
              <a:gd name="connsiteX128" fmla="*/ 354687 w 400050"/>
              <a:gd name="connsiteY128" fmla="*/ 192286 h 342900"/>
              <a:gd name="connsiteX129" fmla="*/ 383262 w 400050"/>
              <a:gd name="connsiteY129" fmla="*/ 206573 h 342900"/>
              <a:gd name="connsiteX130" fmla="*/ 383262 w 400050"/>
              <a:gd name="connsiteY130" fmla="*/ 192286 h 342900"/>
              <a:gd name="connsiteX131" fmla="*/ 331351 w 400050"/>
              <a:gd name="connsiteY131" fmla="*/ 144661 h 342900"/>
              <a:gd name="connsiteX132" fmla="*/ 287060 w 400050"/>
              <a:gd name="connsiteY132" fmla="*/ 137041 h 342900"/>
              <a:gd name="connsiteX133" fmla="*/ 287536 w 400050"/>
              <a:gd name="connsiteY133" fmla="*/ 130373 h 342900"/>
              <a:gd name="connsiteX134" fmla="*/ 268486 w 400050"/>
              <a:gd name="connsiteY134" fmla="*/ 97036 h 342900"/>
              <a:gd name="connsiteX135" fmla="*/ 268486 w 400050"/>
              <a:gd name="connsiteY135" fmla="*/ 58936 h 342900"/>
              <a:gd name="connsiteX136" fmla="*/ 216575 w 400050"/>
              <a:gd name="connsiteY136" fmla="*/ 11311 h 342900"/>
              <a:gd name="connsiteX137" fmla="*/ 135136 w 400050"/>
              <a:gd name="connsiteY137" fmla="*/ 1786 h 342900"/>
              <a:gd name="connsiteX138" fmla="*/ 1786 w 400050"/>
              <a:gd name="connsiteY138" fmla="*/ 58936 h 342900"/>
              <a:gd name="connsiteX139" fmla="*/ 1786 w 400050"/>
              <a:gd name="connsiteY139" fmla="*/ 106561 h 342900"/>
              <a:gd name="connsiteX140" fmla="*/ 20836 w 400050"/>
              <a:gd name="connsiteY140" fmla="*/ 139898 h 342900"/>
              <a:gd name="connsiteX141" fmla="*/ 20836 w 400050"/>
              <a:gd name="connsiteY141" fmla="*/ 148947 h 342900"/>
              <a:gd name="connsiteX142" fmla="*/ 1786 w 400050"/>
              <a:gd name="connsiteY142" fmla="*/ 182761 h 342900"/>
              <a:gd name="connsiteX143" fmla="*/ 1786 w 400050"/>
              <a:gd name="connsiteY143" fmla="*/ 230386 h 342900"/>
              <a:gd name="connsiteX144" fmla="*/ 53697 w 400050"/>
              <a:gd name="connsiteY144" fmla="*/ 278011 h 342900"/>
              <a:gd name="connsiteX145" fmla="*/ 135136 w 400050"/>
              <a:gd name="connsiteY145" fmla="*/ 287536 h 342900"/>
              <a:gd name="connsiteX146" fmla="*/ 187047 w 400050"/>
              <a:gd name="connsiteY146" fmla="*/ 335161 h 342900"/>
              <a:gd name="connsiteX147" fmla="*/ 268486 w 400050"/>
              <a:gd name="connsiteY147" fmla="*/ 344686 h 342900"/>
              <a:gd name="connsiteX148" fmla="*/ 401836 w 400050"/>
              <a:gd name="connsiteY148" fmla="*/ 287536 h 342900"/>
              <a:gd name="connsiteX149" fmla="*/ 401836 w 400050"/>
              <a:gd name="connsiteY149" fmla="*/ 239911 h 342900"/>
              <a:gd name="connsiteX150" fmla="*/ 383262 w 400050"/>
              <a:gd name="connsiteY150" fmla="*/ 206573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400050" h="342900">
                <a:moveTo>
                  <a:pt x="373737" y="287536"/>
                </a:moveTo>
                <a:cubicBezTo>
                  <a:pt x="373737" y="293727"/>
                  <a:pt x="366593" y="299442"/>
                  <a:pt x="354687" y="303728"/>
                </a:cubicBezTo>
                <a:lnTo>
                  <a:pt x="354687" y="286583"/>
                </a:lnTo>
                <a:cubicBezTo>
                  <a:pt x="361355" y="284678"/>
                  <a:pt x="368022" y="281821"/>
                  <a:pt x="373737" y="278963"/>
                </a:cubicBezTo>
                <a:lnTo>
                  <a:pt x="373737" y="287536"/>
                </a:lnTo>
                <a:close/>
                <a:moveTo>
                  <a:pt x="335637" y="256103"/>
                </a:moveTo>
                <a:lnTo>
                  <a:pt x="335637" y="238958"/>
                </a:lnTo>
                <a:cubicBezTo>
                  <a:pt x="342305" y="237053"/>
                  <a:pt x="348972" y="234196"/>
                  <a:pt x="354687" y="231338"/>
                </a:cubicBezTo>
                <a:lnTo>
                  <a:pt x="354687" y="239911"/>
                </a:lnTo>
                <a:cubicBezTo>
                  <a:pt x="354687" y="246102"/>
                  <a:pt x="347543" y="251817"/>
                  <a:pt x="335637" y="256103"/>
                </a:cubicBezTo>
                <a:close/>
                <a:moveTo>
                  <a:pt x="335637" y="309443"/>
                </a:moveTo>
                <a:cubicBezTo>
                  <a:pt x="329922" y="310872"/>
                  <a:pt x="323255" y="311825"/>
                  <a:pt x="316587" y="312777"/>
                </a:cubicBezTo>
                <a:lnTo>
                  <a:pt x="316587" y="294203"/>
                </a:lnTo>
                <a:cubicBezTo>
                  <a:pt x="322778" y="293251"/>
                  <a:pt x="329446" y="292298"/>
                  <a:pt x="335637" y="291346"/>
                </a:cubicBezTo>
                <a:lnTo>
                  <a:pt x="335637" y="309443"/>
                </a:lnTo>
                <a:close/>
                <a:moveTo>
                  <a:pt x="297537" y="246578"/>
                </a:moveTo>
                <a:cubicBezTo>
                  <a:pt x="303728" y="245626"/>
                  <a:pt x="310396" y="244673"/>
                  <a:pt x="316587" y="243721"/>
                </a:cubicBezTo>
                <a:lnTo>
                  <a:pt x="316587" y="261818"/>
                </a:lnTo>
                <a:cubicBezTo>
                  <a:pt x="310872" y="263247"/>
                  <a:pt x="304205" y="264200"/>
                  <a:pt x="297537" y="265152"/>
                </a:cubicBezTo>
                <a:lnTo>
                  <a:pt x="297537" y="246578"/>
                </a:lnTo>
                <a:close/>
                <a:moveTo>
                  <a:pt x="297537" y="315158"/>
                </a:moveTo>
                <a:cubicBezTo>
                  <a:pt x="291346" y="315635"/>
                  <a:pt x="285155" y="316111"/>
                  <a:pt x="278487" y="316111"/>
                </a:cubicBezTo>
                <a:lnTo>
                  <a:pt x="278487" y="297061"/>
                </a:lnTo>
                <a:cubicBezTo>
                  <a:pt x="284202" y="297061"/>
                  <a:pt x="290870" y="296585"/>
                  <a:pt x="297537" y="296108"/>
                </a:cubicBezTo>
                <a:lnTo>
                  <a:pt x="297537" y="315158"/>
                </a:lnTo>
                <a:close/>
                <a:moveTo>
                  <a:pt x="259437" y="268486"/>
                </a:moveTo>
                <a:lnTo>
                  <a:pt x="259437" y="249436"/>
                </a:lnTo>
                <a:cubicBezTo>
                  <a:pt x="265152" y="249436"/>
                  <a:pt x="271820" y="248960"/>
                  <a:pt x="278487" y="248483"/>
                </a:cubicBezTo>
                <a:lnTo>
                  <a:pt x="278487" y="267533"/>
                </a:lnTo>
                <a:cubicBezTo>
                  <a:pt x="272296" y="268010"/>
                  <a:pt x="266105" y="268010"/>
                  <a:pt x="259437" y="268486"/>
                </a:cubicBezTo>
                <a:close/>
                <a:moveTo>
                  <a:pt x="259437" y="316111"/>
                </a:moveTo>
                <a:cubicBezTo>
                  <a:pt x="252770" y="316111"/>
                  <a:pt x="246578" y="315635"/>
                  <a:pt x="240387" y="315158"/>
                </a:cubicBezTo>
                <a:lnTo>
                  <a:pt x="240387" y="297061"/>
                </a:lnTo>
                <a:cubicBezTo>
                  <a:pt x="243721" y="297061"/>
                  <a:pt x="246578" y="297061"/>
                  <a:pt x="249912" y="297061"/>
                </a:cubicBezTo>
                <a:cubicBezTo>
                  <a:pt x="252770" y="297061"/>
                  <a:pt x="256103" y="297061"/>
                  <a:pt x="259437" y="297061"/>
                </a:cubicBezTo>
                <a:lnTo>
                  <a:pt x="259437" y="316111"/>
                </a:lnTo>
                <a:close/>
                <a:moveTo>
                  <a:pt x="221337" y="248483"/>
                </a:moveTo>
                <a:cubicBezTo>
                  <a:pt x="227528" y="248960"/>
                  <a:pt x="233720" y="249436"/>
                  <a:pt x="240387" y="249436"/>
                </a:cubicBezTo>
                <a:lnTo>
                  <a:pt x="240387" y="268486"/>
                </a:lnTo>
                <a:cubicBezTo>
                  <a:pt x="233720" y="268486"/>
                  <a:pt x="227528" y="268010"/>
                  <a:pt x="221337" y="267533"/>
                </a:cubicBezTo>
                <a:lnTo>
                  <a:pt x="221337" y="248483"/>
                </a:lnTo>
                <a:close/>
                <a:moveTo>
                  <a:pt x="221337" y="312777"/>
                </a:moveTo>
                <a:cubicBezTo>
                  <a:pt x="214670" y="311825"/>
                  <a:pt x="208002" y="310872"/>
                  <a:pt x="202287" y="309443"/>
                </a:cubicBezTo>
                <a:lnTo>
                  <a:pt x="202287" y="294203"/>
                </a:lnTo>
                <a:cubicBezTo>
                  <a:pt x="208478" y="295156"/>
                  <a:pt x="214670" y="295632"/>
                  <a:pt x="221337" y="296108"/>
                </a:cubicBezTo>
                <a:lnTo>
                  <a:pt x="221337" y="312777"/>
                </a:lnTo>
                <a:close/>
                <a:moveTo>
                  <a:pt x="183237" y="261818"/>
                </a:moveTo>
                <a:lnTo>
                  <a:pt x="183237" y="243245"/>
                </a:lnTo>
                <a:cubicBezTo>
                  <a:pt x="189428" y="244197"/>
                  <a:pt x="195620" y="245626"/>
                  <a:pt x="202287" y="246102"/>
                </a:cubicBezTo>
                <a:lnTo>
                  <a:pt x="202287" y="265152"/>
                </a:lnTo>
                <a:cubicBezTo>
                  <a:pt x="195620" y="264200"/>
                  <a:pt x="188952" y="263247"/>
                  <a:pt x="183237" y="261818"/>
                </a:cubicBezTo>
                <a:close/>
                <a:moveTo>
                  <a:pt x="183237" y="303728"/>
                </a:moveTo>
                <a:cubicBezTo>
                  <a:pt x="171331" y="298966"/>
                  <a:pt x="164187" y="293251"/>
                  <a:pt x="164187" y="287536"/>
                </a:cubicBezTo>
                <a:lnTo>
                  <a:pt x="164187" y="286583"/>
                </a:lnTo>
                <a:cubicBezTo>
                  <a:pt x="164187" y="286583"/>
                  <a:pt x="164187" y="286583"/>
                  <a:pt x="164663" y="286583"/>
                </a:cubicBezTo>
                <a:cubicBezTo>
                  <a:pt x="166092" y="287060"/>
                  <a:pt x="167045" y="287536"/>
                  <a:pt x="168473" y="287536"/>
                </a:cubicBezTo>
                <a:cubicBezTo>
                  <a:pt x="173236" y="288965"/>
                  <a:pt x="177998" y="289917"/>
                  <a:pt x="183237" y="290870"/>
                </a:cubicBezTo>
                <a:lnTo>
                  <a:pt x="183237" y="303728"/>
                </a:lnTo>
                <a:close/>
                <a:moveTo>
                  <a:pt x="107037" y="238958"/>
                </a:moveTo>
                <a:cubicBezTo>
                  <a:pt x="110371" y="238958"/>
                  <a:pt x="113228" y="239435"/>
                  <a:pt x="116562" y="239435"/>
                </a:cubicBezTo>
                <a:lnTo>
                  <a:pt x="116562" y="239911"/>
                </a:lnTo>
                <a:cubicBezTo>
                  <a:pt x="116562" y="246578"/>
                  <a:pt x="117991" y="253246"/>
                  <a:pt x="121325" y="258485"/>
                </a:cubicBezTo>
                <a:cubicBezTo>
                  <a:pt x="116562" y="258485"/>
                  <a:pt x="111800" y="258008"/>
                  <a:pt x="107037" y="257532"/>
                </a:cubicBezTo>
                <a:lnTo>
                  <a:pt x="107037" y="238958"/>
                </a:lnTo>
                <a:close/>
                <a:moveTo>
                  <a:pt x="87987" y="181808"/>
                </a:moveTo>
                <a:cubicBezTo>
                  <a:pt x="94178" y="182761"/>
                  <a:pt x="100370" y="184190"/>
                  <a:pt x="107037" y="184666"/>
                </a:cubicBezTo>
                <a:lnTo>
                  <a:pt x="107037" y="203716"/>
                </a:lnTo>
                <a:cubicBezTo>
                  <a:pt x="100370" y="202763"/>
                  <a:pt x="93702" y="201811"/>
                  <a:pt x="87987" y="200382"/>
                </a:cubicBezTo>
                <a:lnTo>
                  <a:pt x="87987" y="181808"/>
                </a:lnTo>
                <a:close/>
                <a:moveTo>
                  <a:pt x="87987" y="255627"/>
                </a:moveTo>
                <a:cubicBezTo>
                  <a:pt x="81320" y="254675"/>
                  <a:pt x="74652" y="253722"/>
                  <a:pt x="68937" y="252293"/>
                </a:cubicBezTo>
                <a:lnTo>
                  <a:pt x="68937" y="233720"/>
                </a:lnTo>
                <a:cubicBezTo>
                  <a:pt x="75128" y="234672"/>
                  <a:pt x="81320" y="236101"/>
                  <a:pt x="87987" y="236577"/>
                </a:cubicBezTo>
                <a:lnTo>
                  <a:pt x="87987" y="255627"/>
                </a:lnTo>
                <a:close/>
                <a:moveTo>
                  <a:pt x="49887" y="177998"/>
                </a:moveTo>
                <a:lnTo>
                  <a:pt x="49887" y="169426"/>
                </a:lnTo>
                <a:cubicBezTo>
                  <a:pt x="55602" y="172283"/>
                  <a:pt x="61793" y="174665"/>
                  <a:pt x="68937" y="176570"/>
                </a:cubicBezTo>
                <a:lnTo>
                  <a:pt x="68937" y="194191"/>
                </a:lnTo>
                <a:cubicBezTo>
                  <a:pt x="57031" y="189905"/>
                  <a:pt x="49887" y="184190"/>
                  <a:pt x="49887" y="177998"/>
                </a:cubicBezTo>
                <a:close/>
                <a:moveTo>
                  <a:pt x="49887" y="246578"/>
                </a:moveTo>
                <a:cubicBezTo>
                  <a:pt x="37981" y="241816"/>
                  <a:pt x="30837" y="236101"/>
                  <a:pt x="30837" y="230386"/>
                </a:cubicBezTo>
                <a:lnTo>
                  <a:pt x="30837" y="221813"/>
                </a:lnTo>
                <a:cubicBezTo>
                  <a:pt x="36552" y="224671"/>
                  <a:pt x="42743" y="227052"/>
                  <a:pt x="49887" y="228957"/>
                </a:cubicBezTo>
                <a:lnTo>
                  <a:pt x="49887" y="246578"/>
                </a:lnTo>
                <a:close/>
                <a:moveTo>
                  <a:pt x="30837" y="97988"/>
                </a:moveTo>
                <a:cubicBezTo>
                  <a:pt x="36552" y="100846"/>
                  <a:pt x="42743" y="103227"/>
                  <a:pt x="49887" y="105132"/>
                </a:cubicBezTo>
                <a:lnTo>
                  <a:pt x="49887" y="122753"/>
                </a:lnTo>
                <a:cubicBezTo>
                  <a:pt x="37981" y="117991"/>
                  <a:pt x="30837" y="112276"/>
                  <a:pt x="30837" y="106561"/>
                </a:cubicBezTo>
                <a:lnTo>
                  <a:pt x="30837" y="97988"/>
                </a:lnTo>
                <a:close/>
                <a:moveTo>
                  <a:pt x="87987" y="113228"/>
                </a:moveTo>
                <a:lnTo>
                  <a:pt x="87987" y="132278"/>
                </a:lnTo>
                <a:cubicBezTo>
                  <a:pt x="81320" y="131326"/>
                  <a:pt x="74652" y="130373"/>
                  <a:pt x="68937" y="128945"/>
                </a:cubicBezTo>
                <a:lnTo>
                  <a:pt x="68937" y="110371"/>
                </a:lnTo>
                <a:cubicBezTo>
                  <a:pt x="75128" y="111323"/>
                  <a:pt x="81320" y="112276"/>
                  <a:pt x="87987" y="113228"/>
                </a:cubicBezTo>
                <a:close/>
                <a:moveTo>
                  <a:pt x="135612" y="30361"/>
                </a:moveTo>
                <a:cubicBezTo>
                  <a:pt x="193715" y="30361"/>
                  <a:pt x="240387" y="43220"/>
                  <a:pt x="240387" y="58936"/>
                </a:cubicBezTo>
                <a:cubicBezTo>
                  <a:pt x="240387" y="74652"/>
                  <a:pt x="193715" y="87511"/>
                  <a:pt x="135612" y="87511"/>
                </a:cubicBezTo>
                <a:cubicBezTo>
                  <a:pt x="77510" y="87511"/>
                  <a:pt x="30837" y="74652"/>
                  <a:pt x="30837" y="58936"/>
                </a:cubicBezTo>
                <a:cubicBezTo>
                  <a:pt x="30837" y="43220"/>
                  <a:pt x="77510" y="30361"/>
                  <a:pt x="135612" y="30361"/>
                </a:cubicBezTo>
                <a:close/>
                <a:moveTo>
                  <a:pt x="164187" y="256103"/>
                </a:moveTo>
                <a:cubicBezTo>
                  <a:pt x="152281" y="251341"/>
                  <a:pt x="145137" y="245626"/>
                  <a:pt x="145137" y="239911"/>
                </a:cubicBezTo>
                <a:lnTo>
                  <a:pt x="145137" y="231338"/>
                </a:lnTo>
                <a:cubicBezTo>
                  <a:pt x="150852" y="234196"/>
                  <a:pt x="157043" y="236577"/>
                  <a:pt x="164187" y="238482"/>
                </a:cubicBezTo>
                <a:lnTo>
                  <a:pt x="164187" y="256103"/>
                </a:lnTo>
                <a:close/>
                <a:moveTo>
                  <a:pt x="221337" y="122753"/>
                </a:moveTo>
                <a:lnTo>
                  <a:pt x="221337" y="105608"/>
                </a:lnTo>
                <a:cubicBezTo>
                  <a:pt x="228005" y="103703"/>
                  <a:pt x="234672" y="100846"/>
                  <a:pt x="240387" y="97988"/>
                </a:cubicBezTo>
                <a:lnTo>
                  <a:pt x="240387" y="106561"/>
                </a:lnTo>
                <a:cubicBezTo>
                  <a:pt x="240387" y="112752"/>
                  <a:pt x="233243" y="118467"/>
                  <a:pt x="221337" y="122753"/>
                </a:cubicBezTo>
                <a:close/>
                <a:moveTo>
                  <a:pt x="183237" y="131802"/>
                </a:moveTo>
                <a:lnTo>
                  <a:pt x="183237" y="113228"/>
                </a:lnTo>
                <a:cubicBezTo>
                  <a:pt x="189428" y="112276"/>
                  <a:pt x="196096" y="111323"/>
                  <a:pt x="202287" y="110371"/>
                </a:cubicBezTo>
                <a:lnTo>
                  <a:pt x="202287" y="128468"/>
                </a:lnTo>
                <a:cubicBezTo>
                  <a:pt x="196572" y="129897"/>
                  <a:pt x="189905" y="130850"/>
                  <a:pt x="183237" y="131802"/>
                </a:cubicBezTo>
                <a:close/>
                <a:moveTo>
                  <a:pt x="145137" y="135136"/>
                </a:moveTo>
                <a:lnTo>
                  <a:pt x="145137" y="116086"/>
                </a:lnTo>
                <a:cubicBezTo>
                  <a:pt x="150852" y="116086"/>
                  <a:pt x="157520" y="115610"/>
                  <a:pt x="164187" y="115133"/>
                </a:cubicBezTo>
                <a:lnTo>
                  <a:pt x="164187" y="134183"/>
                </a:lnTo>
                <a:cubicBezTo>
                  <a:pt x="157996" y="134660"/>
                  <a:pt x="151805" y="134660"/>
                  <a:pt x="145137" y="135136"/>
                </a:cubicBezTo>
                <a:close/>
                <a:moveTo>
                  <a:pt x="107037" y="134183"/>
                </a:moveTo>
                <a:lnTo>
                  <a:pt x="107037" y="115133"/>
                </a:lnTo>
                <a:cubicBezTo>
                  <a:pt x="113228" y="115610"/>
                  <a:pt x="119420" y="116086"/>
                  <a:pt x="126087" y="116086"/>
                </a:cubicBezTo>
                <a:lnTo>
                  <a:pt x="126087" y="135136"/>
                </a:lnTo>
                <a:cubicBezTo>
                  <a:pt x="119420" y="134660"/>
                  <a:pt x="113228" y="134660"/>
                  <a:pt x="107037" y="134183"/>
                </a:cubicBezTo>
                <a:close/>
                <a:moveTo>
                  <a:pt x="354687" y="192286"/>
                </a:moveTo>
                <a:cubicBezTo>
                  <a:pt x="354687" y="208002"/>
                  <a:pt x="308015" y="220861"/>
                  <a:pt x="249912" y="220861"/>
                </a:cubicBezTo>
                <a:cubicBezTo>
                  <a:pt x="191810" y="220861"/>
                  <a:pt x="145137" y="208002"/>
                  <a:pt x="145137" y="192286"/>
                </a:cubicBezTo>
                <a:cubicBezTo>
                  <a:pt x="145137" y="176570"/>
                  <a:pt x="191810" y="163711"/>
                  <a:pt x="249912" y="163711"/>
                </a:cubicBezTo>
                <a:cubicBezTo>
                  <a:pt x="308015" y="163711"/>
                  <a:pt x="354687" y="176570"/>
                  <a:pt x="354687" y="192286"/>
                </a:cubicBezTo>
                <a:close/>
                <a:moveTo>
                  <a:pt x="383262" y="206573"/>
                </a:moveTo>
                <a:lnTo>
                  <a:pt x="383262" y="192286"/>
                </a:lnTo>
                <a:cubicBezTo>
                  <a:pt x="383262" y="169902"/>
                  <a:pt x="365641" y="153710"/>
                  <a:pt x="331351" y="144661"/>
                </a:cubicBezTo>
                <a:cubicBezTo>
                  <a:pt x="318492" y="141327"/>
                  <a:pt x="303728" y="138470"/>
                  <a:pt x="287060" y="137041"/>
                </a:cubicBezTo>
                <a:cubicBezTo>
                  <a:pt x="287536" y="135136"/>
                  <a:pt x="287536" y="132755"/>
                  <a:pt x="287536" y="130373"/>
                </a:cubicBezTo>
                <a:cubicBezTo>
                  <a:pt x="287536" y="117038"/>
                  <a:pt x="281345" y="105608"/>
                  <a:pt x="268486" y="97036"/>
                </a:cubicBezTo>
                <a:lnTo>
                  <a:pt x="268486" y="58936"/>
                </a:lnTo>
                <a:cubicBezTo>
                  <a:pt x="268486" y="36552"/>
                  <a:pt x="250865" y="20360"/>
                  <a:pt x="216575" y="11311"/>
                </a:cubicBezTo>
                <a:cubicBezTo>
                  <a:pt x="194191" y="5120"/>
                  <a:pt x="165616" y="1786"/>
                  <a:pt x="135136" y="1786"/>
                </a:cubicBezTo>
                <a:cubicBezTo>
                  <a:pt x="95131" y="1786"/>
                  <a:pt x="1786" y="7501"/>
                  <a:pt x="1786" y="58936"/>
                </a:cubicBezTo>
                <a:lnTo>
                  <a:pt x="1786" y="106561"/>
                </a:lnTo>
                <a:cubicBezTo>
                  <a:pt x="1786" y="119896"/>
                  <a:pt x="7977" y="131326"/>
                  <a:pt x="20836" y="139898"/>
                </a:cubicBezTo>
                <a:lnTo>
                  <a:pt x="20836" y="148947"/>
                </a:lnTo>
                <a:cubicBezTo>
                  <a:pt x="9406" y="157043"/>
                  <a:pt x="1786" y="167997"/>
                  <a:pt x="1786" y="182761"/>
                </a:cubicBezTo>
                <a:lnTo>
                  <a:pt x="1786" y="230386"/>
                </a:lnTo>
                <a:cubicBezTo>
                  <a:pt x="1786" y="252770"/>
                  <a:pt x="19407" y="268962"/>
                  <a:pt x="53697" y="278011"/>
                </a:cubicBezTo>
                <a:cubicBezTo>
                  <a:pt x="76081" y="284202"/>
                  <a:pt x="104656" y="287536"/>
                  <a:pt x="135136" y="287536"/>
                </a:cubicBezTo>
                <a:cubicBezTo>
                  <a:pt x="135136" y="309920"/>
                  <a:pt x="152757" y="326112"/>
                  <a:pt x="187047" y="335161"/>
                </a:cubicBezTo>
                <a:cubicBezTo>
                  <a:pt x="209431" y="341352"/>
                  <a:pt x="238006" y="344686"/>
                  <a:pt x="268486" y="344686"/>
                </a:cubicBezTo>
                <a:cubicBezTo>
                  <a:pt x="308491" y="344686"/>
                  <a:pt x="401836" y="338971"/>
                  <a:pt x="401836" y="287536"/>
                </a:cubicBezTo>
                <a:lnTo>
                  <a:pt x="401836" y="239911"/>
                </a:lnTo>
                <a:cubicBezTo>
                  <a:pt x="402312" y="226576"/>
                  <a:pt x="396121" y="215146"/>
                  <a:pt x="383262" y="206573"/>
                </a:cubicBezTo>
                <a:close/>
              </a:path>
            </a:pathLst>
          </a:custGeom>
          <a:solidFill>
            <a:srgbClr val="6A67CE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0" name="Graphic 2" descr="Bar graph with upward trend">
            <a:extLst>
              <a:ext uri="{FF2B5EF4-FFF2-40B4-BE49-F238E27FC236}">
                <a16:creationId xmlns:a16="http://schemas.microsoft.com/office/drawing/2014/main" id="{62544BE2-68F8-0B5A-5E17-FB4A84A4C4A7}"/>
              </a:ext>
            </a:extLst>
          </p:cNvPr>
          <p:cNvGrpSpPr/>
          <p:nvPr/>
        </p:nvGrpSpPr>
        <p:grpSpPr>
          <a:xfrm>
            <a:off x="5638800" y="3193464"/>
            <a:ext cx="914400" cy="914400"/>
            <a:chOff x="5638800" y="3193464"/>
            <a:chExt cx="914400" cy="9144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DAC8FE3C-D834-10DF-ED72-69C3FA9ED15E}"/>
                </a:ext>
              </a:extLst>
            </p:cNvPr>
            <p:cNvSpPr/>
            <p:nvPr/>
          </p:nvSpPr>
          <p:spPr>
            <a:xfrm>
              <a:off x="5765006" y="3310145"/>
              <a:ext cx="666750" cy="676275"/>
            </a:xfrm>
            <a:custGeom>
              <a:avLst/>
              <a:gdLst>
                <a:gd name="connsiteX0" fmla="*/ 64294 w 666750"/>
                <a:gd name="connsiteY0" fmla="*/ 7144 h 676275"/>
                <a:gd name="connsiteX1" fmla="*/ 7144 w 666750"/>
                <a:gd name="connsiteY1" fmla="*/ 7144 h 676275"/>
                <a:gd name="connsiteX2" fmla="*/ 7144 w 666750"/>
                <a:gd name="connsiteY2" fmla="*/ 673894 h 676275"/>
                <a:gd name="connsiteX3" fmla="*/ 664369 w 666750"/>
                <a:gd name="connsiteY3" fmla="*/ 673894 h 676275"/>
                <a:gd name="connsiteX4" fmla="*/ 664369 w 666750"/>
                <a:gd name="connsiteY4" fmla="*/ 616744 h 676275"/>
                <a:gd name="connsiteX5" fmla="*/ 64294 w 666750"/>
                <a:gd name="connsiteY5" fmla="*/ 616744 h 676275"/>
                <a:gd name="connsiteX6" fmla="*/ 64294 w 666750"/>
                <a:gd name="connsiteY6" fmla="*/ 7144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750" h="676275">
                  <a:moveTo>
                    <a:pt x="64294" y="7144"/>
                  </a:moveTo>
                  <a:lnTo>
                    <a:pt x="7144" y="7144"/>
                  </a:lnTo>
                  <a:lnTo>
                    <a:pt x="7144" y="673894"/>
                  </a:lnTo>
                  <a:lnTo>
                    <a:pt x="664369" y="673894"/>
                  </a:lnTo>
                  <a:lnTo>
                    <a:pt x="664369" y="616744"/>
                  </a:lnTo>
                  <a:lnTo>
                    <a:pt x="64294" y="616744"/>
                  </a:lnTo>
                  <a:lnTo>
                    <a:pt x="6429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7EEEA37-B12C-3735-BE12-5DC0AB31E637}"/>
                </a:ext>
              </a:extLst>
            </p:cNvPr>
            <p:cNvSpPr/>
            <p:nvPr/>
          </p:nvSpPr>
          <p:spPr>
            <a:xfrm>
              <a:off x="6279356" y="3310145"/>
              <a:ext cx="152400" cy="561975"/>
            </a:xfrm>
            <a:custGeom>
              <a:avLst/>
              <a:gdLst>
                <a:gd name="connsiteX0" fmla="*/ 150019 w 152400"/>
                <a:gd name="connsiteY0" fmla="*/ 559594 h 561975"/>
                <a:gd name="connsiteX1" fmla="*/ 7144 w 152400"/>
                <a:gd name="connsiteY1" fmla="*/ 559594 h 561975"/>
                <a:gd name="connsiteX2" fmla="*/ 7144 w 152400"/>
                <a:gd name="connsiteY2" fmla="*/ 7144 h 561975"/>
                <a:gd name="connsiteX3" fmla="*/ 150019 w 152400"/>
                <a:gd name="connsiteY3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561975">
                  <a:moveTo>
                    <a:pt x="150019" y="559594"/>
                  </a:moveTo>
                  <a:lnTo>
                    <a:pt x="7144" y="5595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81C531EF-433E-DA33-9C4E-E9B9010A9491}"/>
                </a:ext>
              </a:extLst>
            </p:cNvPr>
            <p:cNvSpPr/>
            <p:nvPr/>
          </p:nvSpPr>
          <p:spPr>
            <a:xfrm>
              <a:off x="6079331" y="3500645"/>
              <a:ext cx="152400" cy="371475"/>
            </a:xfrm>
            <a:custGeom>
              <a:avLst/>
              <a:gdLst>
                <a:gd name="connsiteX0" fmla="*/ 150019 w 152400"/>
                <a:gd name="connsiteY0" fmla="*/ 369094 h 371475"/>
                <a:gd name="connsiteX1" fmla="*/ 7144 w 152400"/>
                <a:gd name="connsiteY1" fmla="*/ 369094 h 371475"/>
                <a:gd name="connsiteX2" fmla="*/ 7144 w 152400"/>
                <a:gd name="connsiteY2" fmla="*/ 7144 h 371475"/>
                <a:gd name="connsiteX3" fmla="*/ 150019 w 152400"/>
                <a:gd name="connsiteY3" fmla="*/ 7144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371475">
                  <a:moveTo>
                    <a:pt x="150019" y="369094"/>
                  </a:moveTo>
                  <a:lnTo>
                    <a:pt x="7144" y="36909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2EF4DD95-CDBF-A5FF-0991-BBAC86CD391C}"/>
                </a:ext>
              </a:extLst>
            </p:cNvPr>
            <p:cNvSpPr/>
            <p:nvPr/>
          </p:nvSpPr>
          <p:spPr>
            <a:xfrm>
              <a:off x="5879306" y="3672095"/>
              <a:ext cx="152400" cy="200025"/>
            </a:xfrm>
            <a:custGeom>
              <a:avLst/>
              <a:gdLst>
                <a:gd name="connsiteX0" fmla="*/ 150019 w 152400"/>
                <a:gd name="connsiteY0" fmla="*/ 197644 h 200025"/>
                <a:gd name="connsiteX1" fmla="*/ 7144 w 152400"/>
                <a:gd name="connsiteY1" fmla="*/ 197644 h 200025"/>
                <a:gd name="connsiteX2" fmla="*/ 7144 w 152400"/>
                <a:gd name="connsiteY2" fmla="*/ 7144 h 200025"/>
                <a:gd name="connsiteX3" fmla="*/ 150019 w 152400"/>
                <a:gd name="connsiteY3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200025">
                  <a:moveTo>
                    <a:pt x="150019" y="197644"/>
                  </a:moveTo>
                  <a:lnTo>
                    <a:pt x="7144" y="197644"/>
                  </a:lnTo>
                  <a:lnTo>
                    <a:pt x="7144" y="7144"/>
                  </a:lnTo>
                  <a:lnTo>
                    <a:pt x="150019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67FBB772-389F-CADB-71EE-A34A9CB6FF97}"/>
                </a:ext>
              </a:extLst>
            </p:cNvPr>
            <p:cNvSpPr/>
            <p:nvPr/>
          </p:nvSpPr>
          <p:spPr>
            <a:xfrm>
              <a:off x="5875401" y="3310145"/>
              <a:ext cx="314325" cy="314325"/>
            </a:xfrm>
            <a:custGeom>
              <a:avLst/>
              <a:gdLst>
                <a:gd name="connsiteX0" fmla="*/ 315849 w 314325"/>
                <a:gd name="connsiteY0" fmla="*/ 138017 h 314325"/>
                <a:gd name="connsiteX1" fmla="*/ 315849 w 314325"/>
                <a:gd name="connsiteY1" fmla="*/ 7144 h 314325"/>
                <a:gd name="connsiteX2" fmla="*/ 184975 w 314325"/>
                <a:gd name="connsiteY2" fmla="*/ 7144 h 314325"/>
                <a:gd name="connsiteX3" fmla="*/ 236982 w 314325"/>
                <a:gd name="connsiteY3" fmla="*/ 59150 h 314325"/>
                <a:gd name="connsiteX4" fmla="*/ 7144 w 314325"/>
                <a:gd name="connsiteY4" fmla="*/ 288989 h 314325"/>
                <a:gd name="connsiteX5" fmla="*/ 34004 w 314325"/>
                <a:gd name="connsiteY5" fmla="*/ 315849 h 314325"/>
                <a:gd name="connsiteX6" fmla="*/ 263843 w 314325"/>
                <a:gd name="connsiteY6" fmla="*/ 86106 h 314325"/>
                <a:gd name="connsiteX7" fmla="*/ 315849 w 314325"/>
                <a:gd name="connsiteY7" fmla="*/ 138017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4325" h="314325">
                  <a:moveTo>
                    <a:pt x="315849" y="138017"/>
                  </a:moveTo>
                  <a:lnTo>
                    <a:pt x="315849" y="7144"/>
                  </a:lnTo>
                  <a:lnTo>
                    <a:pt x="184975" y="7144"/>
                  </a:lnTo>
                  <a:lnTo>
                    <a:pt x="236982" y="59150"/>
                  </a:lnTo>
                  <a:lnTo>
                    <a:pt x="7144" y="288989"/>
                  </a:lnTo>
                  <a:lnTo>
                    <a:pt x="34004" y="315849"/>
                  </a:lnTo>
                  <a:lnTo>
                    <a:pt x="263843" y="86106"/>
                  </a:lnTo>
                  <a:lnTo>
                    <a:pt x="315849" y="13801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C2CB815-B460-8882-2CCD-313DF0754BF5}"/>
              </a:ext>
            </a:extLst>
          </p:cNvPr>
          <p:cNvGrpSpPr/>
          <p:nvPr/>
        </p:nvGrpSpPr>
        <p:grpSpPr>
          <a:xfrm>
            <a:off x="4486659" y="1901956"/>
            <a:ext cx="3218682" cy="3054088"/>
            <a:chOff x="4486659" y="1901956"/>
            <a:chExt cx="3218682" cy="3054088"/>
          </a:xfrm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77E8596-47A1-91DE-71A8-75934486B8DD}"/>
                </a:ext>
              </a:extLst>
            </p:cNvPr>
            <p:cNvSpPr/>
            <p:nvPr/>
          </p:nvSpPr>
          <p:spPr>
            <a:xfrm>
              <a:off x="4486659" y="3066139"/>
              <a:ext cx="987759" cy="1887593"/>
            </a:xfrm>
            <a:custGeom>
              <a:avLst/>
              <a:gdLst>
                <a:gd name="connsiteX0" fmla="*/ 3278 w 987759"/>
                <a:gd name="connsiteY0" fmla="*/ 0 h 1887593"/>
                <a:gd name="connsiteX1" fmla="*/ 604441 w 987759"/>
                <a:gd name="connsiteY1" fmla="*/ 194804 h 1887593"/>
                <a:gd name="connsiteX2" fmla="*/ 603660 w 987759"/>
                <a:gd name="connsiteY2" fmla="*/ 195369 h 1887593"/>
                <a:gd name="connsiteX3" fmla="*/ 987759 w 987759"/>
                <a:gd name="connsiteY3" fmla="*/ 1374647 h 1887593"/>
                <a:gd name="connsiteX4" fmla="*/ 613961 w 987759"/>
                <a:gd name="connsiteY4" fmla="*/ 1887593 h 1887593"/>
                <a:gd name="connsiteX5" fmla="*/ 0 w 987759"/>
                <a:gd name="connsiteY5" fmla="*/ 2376 h 188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759" h="1887593">
                  <a:moveTo>
                    <a:pt x="3278" y="0"/>
                  </a:moveTo>
                  <a:lnTo>
                    <a:pt x="604441" y="194804"/>
                  </a:lnTo>
                  <a:lnTo>
                    <a:pt x="603660" y="195369"/>
                  </a:lnTo>
                  <a:lnTo>
                    <a:pt x="987759" y="1374647"/>
                  </a:lnTo>
                  <a:lnTo>
                    <a:pt x="613961" y="1887593"/>
                  </a:lnTo>
                  <a:lnTo>
                    <a:pt x="0" y="2376"/>
                  </a:lnTo>
                  <a:close/>
                </a:path>
              </a:pathLst>
            </a:custGeom>
            <a:solidFill>
              <a:srgbClr val="FC63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24D56F0-2558-F1BE-30D2-10C0FE618879}"/>
                </a:ext>
              </a:extLst>
            </p:cNvPr>
            <p:cNvSpPr/>
            <p:nvPr/>
          </p:nvSpPr>
          <p:spPr>
            <a:xfrm>
              <a:off x="5100222" y="4439538"/>
              <a:ext cx="1991519" cy="516506"/>
            </a:xfrm>
            <a:custGeom>
              <a:avLst/>
              <a:gdLst>
                <a:gd name="connsiteX0" fmla="*/ 373790 w 1991519"/>
                <a:gd name="connsiteY0" fmla="*/ 0 h 516506"/>
                <a:gd name="connsiteX1" fmla="*/ 374272 w 1991519"/>
                <a:gd name="connsiteY1" fmla="*/ 1482 h 516506"/>
                <a:gd name="connsiteX2" fmla="*/ 1617285 w 1991519"/>
                <a:gd name="connsiteY2" fmla="*/ 1482 h 516506"/>
                <a:gd name="connsiteX3" fmla="*/ 1617730 w 1991519"/>
                <a:gd name="connsiteY3" fmla="*/ 117 h 516506"/>
                <a:gd name="connsiteX4" fmla="*/ 1991519 w 1991519"/>
                <a:gd name="connsiteY4" fmla="*/ 513087 h 516506"/>
                <a:gd name="connsiteX5" fmla="*/ 1990405 w 1991519"/>
                <a:gd name="connsiteY5" fmla="*/ 516506 h 516506"/>
                <a:gd name="connsiteX6" fmla="*/ 1151 w 1991519"/>
                <a:gd name="connsiteY6" fmla="*/ 516506 h 516506"/>
                <a:gd name="connsiteX7" fmla="*/ 0 w 1991519"/>
                <a:gd name="connsiteY7" fmla="*/ 512972 h 51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91519" h="516506">
                  <a:moveTo>
                    <a:pt x="373790" y="0"/>
                  </a:moveTo>
                  <a:lnTo>
                    <a:pt x="374272" y="1482"/>
                  </a:lnTo>
                  <a:lnTo>
                    <a:pt x="1617285" y="1482"/>
                  </a:lnTo>
                  <a:lnTo>
                    <a:pt x="1617730" y="117"/>
                  </a:lnTo>
                  <a:lnTo>
                    <a:pt x="1991519" y="513087"/>
                  </a:lnTo>
                  <a:lnTo>
                    <a:pt x="1990405" y="516506"/>
                  </a:lnTo>
                  <a:lnTo>
                    <a:pt x="1151" y="516506"/>
                  </a:lnTo>
                  <a:lnTo>
                    <a:pt x="0" y="512972"/>
                  </a:lnTo>
                  <a:close/>
                </a:path>
              </a:pathLst>
            </a:custGeom>
            <a:solidFill>
              <a:srgbClr val="FFB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6FDE2569-1D1C-87A8-BF8B-723A913A6A3A}"/>
                </a:ext>
              </a:extLst>
            </p:cNvPr>
            <p:cNvSpPr/>
            <p:nvPr/>
          </p:nvSpPr>
          <p:spPr>
            <a:xfrm>
              <a:off x="6717870" y="3066156"/>
              <a:ext cx="987471" cy="1887000"/>
            </a:xfrm>
            <a:custGeom>
              <a:avLst/>
              <a:gdLst>
                <a:gd name="connsiteX0" fmla="*/ 984218 w 987471"/>
                <a:gd name="connsiteY0" fmla="*/ 0 h 1887000"/>
                <a:gd name="connsiteX1" fmla="*/ 987471 w 987471"/>
                <a:gd name="connsiteY1" fmla="*/ 2358 h 1887000"/>
                <a:gd name="connsiteX2" fmla="*/ 373698 w 987471"/>
                <a:gd name="connsiteY2" fmla="*/ 1887000 h 1887000"/>
                <a:gd name="connsiteX3" fmla="*/ 0 w 987471"/>
                <a:gd name="connsiteY3" fmla="*/ 1373749 h 1887000"/>
                <a:gd name="connsiteX4" fmla="*/ 383812 w 987471"/>
                <a:gd name="connsiteY4" fmla="*/ 195351 h 1887000"/>
                <a:gd name="connsiteX5" fmla="*/ 383215 w 987471"/>
                <a:gd name="connsiteY5" fmla="*/ 194920 h 188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7471" h="1887000">
                  <a:moveTo>
                    <a:pt x="984218" y="0"/>
                  </a:moveTo>
                  <a:lnTo>
                    <a:pt x="987471" y="2358"/>
                  </a:lnTo>
                  <a:lnTo>
                    <a:pt x="373698" y="1887000"/>
                  </a:lnTo>
                  <a:lnTo>
                    <a:pt x="0" y="1373749"/>
                  </a:lnTo>
                  <a:lnTo>
                    <a:pt x="383812" y="195351"/>
                  </a:lnTo>
                  <a:lnTo>
                    <a:pt x="383215" y="194920"/>
                  </a:lnTo>
                  <a:close/>
                </a:path>
              </a:pathLst>
            </a:custGeom>
            <a:solidFill>
              <a:srgbClr val="6A67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0FF85FA-9539-003C-C177-AB6E9E96F8AF}"/>
                </a:ext>
              </a:extLst>
            </p:cNvPr>
            <p:cNvSpPr/>
            <p:nvPr/>
          </p:nvSpPr>
          <p:spPr>
            <a:xfrm>
              <a:off x="6096732" y="1902487"/>
              <a:ext cx="1604803" cy="1358137"/>
            </a:xfrm>
            <a:custGeom>
              <a:avLst/>
              <a:gdLst>
                <a:gd name="connsiteX0" fmla="*/ 0 w 1604803"/>
                <a:gd name="connsiteY0" fmla="*/ 0 h 1358137"/>
                <a:gd name="connsiteX1" fmla="*/ 1604803 w 1604803"/>
                <a:gd name="connsiteY1" fmla="*/ 1163268 h 1358137"/>
                <a:gd name="connsiteX2" fmla="*/ 1003728 w 1604803"/>
                <a:gd name="connsiteY2" fmla="*/ 1358137 h 1358137"/>
                <a:gd name="connsiteX3" fmla="*/ 0 w 1604803"/>
                <a:gd name="connsiteY3" fmla="*/ 633047 h 135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4803" h="1358137">
                  <a:moveTo>
                    <a:pt x="0" y="0"/>
                  </a:moveTo>
                  <a:lnTo>
                    <a:pt x="1604803" y="1163268"/>
                  </a:lnTo>
                  <a:lnTo>
                    <a:pt x="1003728" y="1358137"/>
                  </a:lnTo>
                  <a:lnTo>
                    <a:pt x="0" y="633047"/>
                  </a:lnTo>
                  <a:close/>
                </a:path>
              </a:pathLst>
            </a:custGeom>
            <a:solidFill>
              <a:srgbClr val="1AAF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2A27776E-EF2A-D2B2-D731-2FF8D4210E2B}"/>
                </a:ext>
              </a:extLst>
            </p:cNvPr>
            <p:cNvSpPr/>
            <p:nvPr/>
          </p:nvSpPr>
          <p:spPr>
            <a:xfrm>
              <a:off x="4490430" y="1901956"/>
              <a:ext cx="1606303" cy="1358561"/>
            </a:xfrm>
            <a:custGeom>
              <a:avLst/>
              <a:gdLst>
                <a:gd name="connsiteX0" fmla="*/ 1605570 w 1606303"/>
                <a:gd name="connsiteY0" fmla="*/ 0 h 1358561"/>
                <a:gd name="connsiteX1" fmla="*/ 1606303 w 1606303"/>
                <a:gd name="connsiteY1" fmla="*/ 531 h 1358561"/>
                <a:gd name="connsiteX2" fmla="*/ 1606303 w 1606303"/>
                <a:gd name="connsiteY2" fmla="*/ 633579 h 1358561"/>
                <a:gd name="connsiteX3" fmla="*/ 1604777 w 1606303"/>
                <a:gd name="connsiteY3" fmla="*/ 632476 h 1358561"/>
                <a:gd name="connsiteX4" fmla="*/ 601258 w 1606303"/>
                <a:gd name="connsiteY4" fmla="*/ 1358561 h 1358561"/>
                <a:gd name="connsiteX5" fmla="*/ 0 w 1606303"/>
                <a:gd name="connsiteY5" fmla="*/ 1163825 h 1358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6303" h="1358561">
                  <a:moveTo>
                    <a:pt x="1605570" y="0"/>
                  </a:moveTo>
                  <a:lnTo>
                    <a:pt x="1606303" y="531"/>
                  </a:lnTo>
                  <a:lnTo>
                    <a:pt x="1606303" y="633579"/>
                  </a:lnTo>
                  <a:lnTo>
                    <a:pt x="1604777" y="632476"/>
                  </a:lnTo>
                  <a:lnTo>
                    <a:pt x="601258" y="1358561"/>
                  </a:lnTo>
                  <a:lnTo>
                    <a:pt x="0" y="1163825"/>
                  </a:lnTo>
                  <a:close/>
                </a:path>
              </a:pathLst>
            </a:custGeom>
            <a:solidFill>
              <a:srgbClr val="3BE8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168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114</cp:revision>
  <dcterms:created xsi:type="dcterms:W3CDTF">2022-03-04T06:43:57Z</dcterms:created>
  <dcterms:modified xsi:type="dcterms:W3CDTF">2024-08-15T06:32:55Z</dcterms:modified>
</cp:coreProperties>
</file>