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  <p15:guide id="11" pos="816" userDrawn="1">
          <p15:clr>
            <a:srgbClr val="A4A3A4"/>
          </p15:clr>
        </p15:guide>
        <p15:guide id="12" pos="6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8CCC"/>
    <a:srgbClr val="EDA92E"/>
    <a:srgbClr val="A5BE2F"/>
    <a:srgbClr val="97C2C1"/>
    <a:srgbClr val="D87E87"/>
    <a:srgbClr val="FFF796"/>
    <a:srgbClr val="EF4E90"/>
    <a:srgbClr val="72CEF3"/>
    <a:srgbClr val="099C98"/>
    <a:srgbClr val="F7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  <p:guide pos="816"/>
        <p:guide pos="6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HEART INFOGRAPHIC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471530D-1358-4537-9603-713C67399201}"/>
              </a:ext>
            </a:extLst>
          </p:cNvPr>
          <p:cNvGrpSpPr/>
          <p:nvPr/>
        </p:nvGrpSpPr>
        <p:grpSpPr>
          <a:xfrm>
            <a:off x="4638675" y="2048181"/>
            <a:ext cx="2914650" cy="2761638"/>
            <a:chOff x="4638675" y="2048181"/>
            <a:chExt cx="2914650" cy="2761638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F3B5700D-3F99-4D86-B959-442D1C4ADAD2}"/>
                </a:ext>
              </a:extLst>
            </p:cNvPr>
            <p:cNvSpPr/>
            <p:nvPr/>
          </p:nvSpPr>
          <p:spPr>
            <a:xfrm>
              <a:off x="4695795" y="2048181"/>
              <a:ext cx="2799702" cy="484632"/>
            </a:xfrm>
            <a:custGeom>
              <a:avLst/>
              <a:gdLst>
                <a:gd name="connsiteX0" fmla="*/ 701764 w 2799702"/>
                <a:gd name="connsiteY0" fmla="*/ 773 h 484632"/>
                <a:gd name="connsiteX1" fmla="*/ 1321905 w 2799702"/>
                <a:gd name="connsiteY1" fmla="*/ 436082 h 484632"/>
                <a:gd name="connsiteX2" fmla="*/ 1349143 w 2799702"/>
                <a:gd name="connsiteY2" fmla="*/ 484632 h 484632"/>
                <a:gd name="connsiteX3" fmla="*/ 0 w 2799702"/>
                <a:gd name="connsiteY3" fmla="*/ 484632 h 484632"/>
                <a:gd name="connsiteX4" fmla="*/ 5124 w 2799702"/>
                <a:gd name="connsiteY4" fmla="*/ 469379 h 484632"/>
                <a:gd name="connsiteX5" fmla="*/ 701764 w 2799702"/>
                <a:gd name="connsiteY5" fmla="*/ 773 h 484632"/>
                <a:gd name="connsiteX6" fmla="*/ 2098646 w 2799702"/>
                <a:gd name="connsiteY6" fmla="*/ 773 h 484632"/>
                <a:gd name="connsiteX7" fmla="*/ 2769321 w 2799702"/>
                <a:gd name="connsiteY7" fmla="*/ 416621 h 484632"/>
                <a:gd name="connsiteX8" fmla="*/ 2799702 w 2799702"/>
                <a:gd name="connsiteY8" fmla="*/ 484632 h 484632"/>
                <a:gd name="connsiteX9" fmla="*/ 1449481 w 2799702"/>
                <a:gd name="connsiteY9" fmla="*/ 484632 h 484632"/>
                <a:gd name="connsiteX10" fmla="*/ 1451902 w 2799702"/>
                <a:gd name="connsiteY10" fmla="*/ 480160 h 484632"/>
                <a:gd name="connsiteX11" fmla="*/ 2098646 w 2799702"/>
                <a:gd name="connsiteY11" fmla="*/ 773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99702" h="484632">
                  <a:moveTo>
                    <a:pt x="701764" y="773"/>
                  </a:moveTo>
                  <a:cubicBezTo>
                    <a:pt x="912070" y="11541"/>
                    <a:pt x="1134026" y="135950"/>
                    <a:pt x="1321905" y="436082"/>
                  </a:cubicBezTo>
                  <a:lnTo>
                    <a:pt x="1349143" y="484632"/>
                  </a:lnTo>
                  <a:lnTo>
                    <a:pt x="0" y="484632"/>
                  </a:lnTo>
                  <a:lnTo>
                    <a:pt x="5124" y="469379"/>
                  </a:lnTo>
                  <a:cubicBezTo>
                    <a:pt x="124675" y="201926"/>
                    <a:pt x="401329" y="-14610"/>
                    <a:pt x="701764" y="773"/>
                  </a:cubicBezTo>
                  <a:close/>
                  <a:moveTo>
                    <a:pt x="2098646" y="773"/>
                  </a:moveTo>
                  <a:cubicBezTo>
                    <a:pt x="2379052" y="-13585"/>
                    <a:pt x="2638743" y="174085"/>
                    <a:pt x="2769321" y="416621"/>
                  </a:cubicBezTo>
                  <a:lnTo>
                    <a:pt x="2799702" y="484632"/>
                  </a:lnTo>
                  <a:lnTo>
                    <a:pt x="1449481" y="484632"/>
                  </a:lnTo>
                  <a:lnTo>
                    <a:pt x="1451902" y="480160"/>
                  </a:lnTo>
                  <a:cubicBezTo>
                    <a:pt x="1645219" y="148055"/>
                    <a:pt x="1878327" y="12054"/>
                    <a:pt x="2098646" y="773"/>
                  </a:cubicBezTo>
                  <a:close/>
                </a:path>
              </a:pathLst>
            </a:cu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B1CB5774-092D-4D85-B1D6-93849591ACAA}"/>
                </a:ext>
              </a:extLst>
            </p:cNvPr>
            <p:cNvSpPr/>
            <p:nvPr/>
          </p:nvSpPr>
          <p:spPr>
            <a:xfrm>
              <a:off x="4638675" y="2617433"/>
              <a:ext cx="2914650" cy="484632"/>
            </a:xfrm>
            <a:custGeom>
              <a:avLst/>
              <a:gdLst>
                <a:gd name="connsiteX0" fmla="*/ 28694 w 2914650"/>
                <a:gd name="connsiteY0" fmla="*/ 0 h 484632"/>
                <a:gd name="connsiteX1" fmla="*/ 1453736 w 2914650"/>
                <a:gd name="connsiteY1" fmla="*/ 0 h 484632"/>
                <a:gd name="connsiteX2" fmla="*/ 1457325 w 2914650"/>
                <a:gd name="connsiteY2" fmla="*/ 6397 h 484632"/>
                <a:gd name="connsiteX3" fmla="*/ 1460789 w 2914650"/>
                <a:gd name="connsiteY3" fmla="*/ 0 h 484632"/>
                <a:gd name="connsiteX4" fmla="*/ 2886562 w 2914650"/>
                <a:gd name="connsiteY4" fmla="*/ 0 h 484632"/>
                <a:gd name="connsiteX5" fmla="*/ 2904217 w 2914650"/>
                <a:gd name="connsiteY5" fmla="*/ 65260 h 484632"/>
                <a:gd name="connsiteX6" fmla="*/ 2914650 w 2914650"/>
                <a:gd name="connsiteY6" fmla="*/ 177847 h 484632"/>
                <a:gd name="connsiteX7" fmla="*/ 2898284 w 2914650"/>
                <a:gd name="connsiteY7" fmla="*/ 348806 h 484632"/>
                <a:gd name="connsiteX8" fmla="*/ 2862185 w 2914650"/>
                <a:gd name="connsiteY8" fmla="*/ 484632 h 484632"/>
                <a:gd name="connsiteX9" fmla="*/ 52465 w 2914650"/>
                <a:gd name="connsiteY9" fmla="*/ 484632 h 484632"/>
                <a:gd name="connsiteX10" fmla="*/ 16367 w 2914650"/>
                <a:gd name="connsiteY10" fmla="*/ 348806 h 484632"/>
                <a:gd name="connsiteX11" fmla="*/ 0 w 2914650"/>
                <a:gd name="connsiteY11" fmla="*/ 177847 h 484632"/>
                <a:gd name="connsiteX12" fmla="*/ 16179 w 2914650"/>
                <a:gd name="connsiteY12" fmla="*/ 37258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14650" h="484632">
                  <a:moveTo>
                    <a:pt x="28694" y="0"/>
                  </a:moveTo>
                  <a:lnTo>
                    <a:pt x="1453736" y="0"/>
                  </a:lnTo>
                  <a:lnTo>
                    <a:pt x="1457325" y="6397"/>
                  </a:lnTo>
                  <a:lnTo>
                    <a:pt x="1460789" y="0"/>
                  </a:lnTo>
                  <a:lnTo>
                    <a:pt x="2886562" y="0"/>
                  </a:lnTo>
                  <a:lnTo>
                    <a:pt x="2904217" y="65260"/>
                  </a:lnTo>
                  <a:cubicBezTo>
                    <a:pt x="2911067" y="102670"/>
                    <a:pt x="2914650" y="140342"/>
                    <a:pt x="2914650" y="177847"/>
                  </a:cubicBezTo>
                  <a:cubicBezTo>
                    <a:pt x="2914650" y="234104"/>
                    <a:pt x="2908958" y="291199"/>
                    <a:pt x="2898284" y="348806"/>
                  </a:cubicBezTo>
                  <a:lnTo>
                    <a:pt x="2862185" y="484632"/>
                  </a:lnTo>
                  <a:lnTo>
                    <a:pt x="52465" y="484632"/>
                  </a:lnTo>
                  <a:lnTo>
                    <a:pt x="16367" y="348806"/>
                  </a:lnTo>
                  <a:cubicBezTo>
                    <a:pt x="5693" y="291199"/>
                    <a:pt x="0" y="234104"/>
                    <a:pt x="0" y="177847"/>
                  </a:cubicBezTo>
                  <a:cubicBezTo>
                    <a:pt x="0" y="130966"/>
                    <a:pt x="5599" y="83824"/>
                    <a:pt x="16179" y="37258"/>
                  </a:cubicBezTo>
                  <a:close/>
                </a:path>
              </a:pathLst>
            </a:cu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46EBA1E3-693E-48DF-B25C-2D2986AB1039}"/>
                </a:ext>
              </a:extLst>
            </p:cNvPr>
            <p:cNvSpPr/>
            <p:nvPr/>
          </p:nvSpPr>
          <p:spPr>
            <a:xfrm>
              <a:off x="4720337" y="3186685"/>
              <a:ext cx="2751326" cy="484632"/>
            </a:xfrm>
            <a:custGeom>
              <a:avLst/>
              <a:gdLst>
                <a:gd name="connsiteX0" fmla="*/ 0 w 2751326"/>
                <a:gd name="connsiteY0" fmla="*/ 0 h 484632"/>
                <a:gd name="connsiteX1" fmla="*/ 2751326 w 2751326"/>
                <a:gd name="connsiteY1" fmla="*/ 0 h 484632"/>
                <a:gd name="connsiteX2" fmla="*/ 2698499 w 2751326"/>
                <a:gd name="connsiteY2" fmla="*/ 128754 h 484632"/>
                <a:gd name="connsiteX3" fmla="*/ 2494986 w 2751326"/>
                <a:gd name="connsiteY3" fmla="*/ 474689 h 484632"/>
                <a:gd name="connsiteX4" fmla="*/ 2487650 w 2751326"/>
                <a:gd name="connsiteY4" fmla="*/ 484632 h 484632"/>
                <a:gd name="connsiteX5" fmla="*/ 263676 w 2751326"/>
                <a:gd name="connsiteY5" fmla="*/ 484632 h 484632"/>
                <a:gd name="connsiteX6" fmla="*/ 256341 w 2751326"/>
                <a:gd name="connsiteY6" fmla="*/ 474689 h 484632"/>
                <a:gd name="connsiteX7" fmla="*/ 52828 w 2751326"/>
                <a:gd name="connsiteY7" fmla="*/ 128754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51326" h="484632">
                  <a:moveTo>
                    <a:pt x="0" y="0"/>
                  </a:moveTo>
                  <a:lnTo>
                    <a:pt x="2751326" y="0"/>
                  </a:lnTo>
                  <a:lnTo>
                    <a:pt x="2698499" y="128754"/>
                  </a:lnTo>
                  <a:cubicBezTo>
                    <a:pt x="2642995" y="245475"/>
                    <a:pt x="2573260" y="361651"/>
                    <a:pt x="2494986" y="474689"/>
                  </a:cubicBezTo>
                  <a:lnTo>
                    <a:pt x="2487650" y="484632"/>
                  </a:lnTo>
                  <a:lnTo>
                    <a:pt x="263676" y="484632"/>
                  </a:lnTo>
                  <a:lnTo>
                    <a:pt x="256341" y="474689"/>
                  </a:lnTo>
                  <a:cubicBezTo>
                    <a:pt x="178067" y="361651"/>
                    <a:pt x="108331" y="245475"/>
                    <a:pt x="52828" y="128754"/>
                  </a:cubicBezTo>
                  <a:close/>
                </a:path>
              </a:pathLst>
            </a:custGeom>
            <a:solidFill>
              <a:srgbClr val="269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486303EC-749F-4023-95E3-FBD00DCC0E09}"/>
                </a:ext>
              </a:extLst>
            </p:cNvPr>
            <p:cNvSpPr/>
            <p:nvPr/>
          </p:nvSpPr>
          <p:spPr>
            <a:xfrm>
              <a:off x="5046438" y="3755937"/>
              <a:ext cx="2099127" cy="484632"/>
            </a:xfrm>
            <a:custGeom>
              <a:avLst/>
              <a:gdLst>
                <a:gd name="connsiteX0" fmla="*/ 0 w 2099127"/>
                <a:gd name="connsiteY0" fmla="*/ 0 h 484632"/>
                <a:gd name="connsiteX1" fmla="*/ 2099127 w 2099127"/>
                <a:gd name="connsiteY1" fmla="*/ 0 h 484632"/>
                <a:gd name="connsiteX2" fmla="*/ 2045782 w 2099127"/>
                <a:gd name="connsiteY2" fmla="*/ 72314 h 484632"/>
                <a:gd name="connsiteX3" fmla="*/ 1778226 w 2099127"/>
                <a:gd name="connsiteY3" fmla="*/ 384155 h 484632"/>
                <a:gd name="connsiteX4" fmla="*/ 1681424 w 2099127"/>
                <a:gd name="connsiteY4" fmla="*/ 484632 h 484632"/>
                <a:gd name="connsiteX5" fmla="*/ 417703 w 2099127"/>
                <a:gd name="connsiteY5" fmla="*/ 484632 h 484632"/>
                <a:gd name="connsiteX6" fmla="*/ 320901 w 2099127"/>
                <a:gd name="connsiteY6" fmla="*/ 384155 h 484632"/>
                <a:gd name="connsiteX7" fmla="*/ 53345 w 2099127"/>
                <a:gd name="connsiteY7" fmla="*/ 72314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99127" h="484632">
                  <a:moveTo>
                    <a:pt x="0" y="0"/>
                  </a:moveTo>
                  <a:lnTo>
                    <a:pt x="2099127" y="0"/>
                  </a:lnTo>
                  <a:lnTo>
                    <a:pt x="2045782" y="72314"/>
                  </a:lnTo>
                  <a:cubicBezTo>
                    <a:pt x="1960391" y="181563"/>
                    <a:pt x="1869309" y="286375"/>
                    <a:pt x="1778226" y="384155"/>
                  </a:cubicBezTo>
                  <a:lnTo>
                    <a:pt x="1681424" y="484632"/>
                  </a:lnTo>
                  <a:lnTo>
                    <a:pt x="417703" y="484632"/>
                  </a:lnTo>
                  <a:lnTo>
                    <a:pt x="320901" y="384155"/>
                  </a:lnTo>
                  <a:cubicBezTo>
                    <a:pt x="229818" y="286375"/>
                    <a:pt x="138735" y="181563"/>
                    <a:pt x="53345" y="72314"/>
                  </a:cubicBezTo>
                  <a:close/>
                </a:path>
              </a:pathLst>
            </a:custGeom>
            <a:solidFill>
              <a:srgbClr val="CC32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E17C2AF-548F-48F0-A49F-24F465265064}"/>
                </a:ext>
              </a:extLst>
            </p:cNvPr>
            <p:cNvSpPr/>
            <p:nvPr/>
          </p:nvSpPr>
          <p:spPr>
            <a:xfrm>
              <a:off x="5548323" y="4325187"/>
              <a:ext cx="1095354" cy="484632"/>
            </a:xfrm>
            <a:custGeom>
              <a:avLst/>
              <a:gdLst>
                <a:gd name="connsiteX0" fmla="*/ 0 w 1095354"/>
                <a:gd name="connsiteY0" fmla="*/ 0 h 484632"/>
                <a:gd name="connsiteX1" fmla="*/ 1095354 w 1095354"/>
                <a:gd name="connsiteY1" fmla="*/ 0 h 484632"/>
                <a:gd name="connsiteX2" fmla="*/ 1008784 w 1095354"/>
                <a:gd name="connsiteY2" fmla="*/ 84554 h 484632"/>
                <a:gd name="connsiteX3" fmla="*/ 547677 w 1095354"/>
                <a:gd name="connsiteY3" fmla="*/ 484632 h 484632"/>
                <a:gd name="connsiteX4" fmla="*/ 86571 w 1095354"/>
                <a:gd name="connsiteY4" fmla="*/ 84554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5354" h="484632">
                  <a:moveTo>
                    <a:pt x="0" y="0"/>
                  </a:moveTo>
                  <a:lnTo>
                    <a:pt x="1095354" y="0"/>
                  </a:lnTo>
                  <a:lnTo>
                    <a:pt x="1008784" y="84554"/>
                  </a:lnTo>
                  <a:cubicBezTo>
                    <a:pt x="752614" y="327916"/>
                    <a:pt x="547677" y="484632"/>
                    <a:pt x="547677" y="484632"/>
                  </a:cubicBezTo>
                  <a:cubicBezTo>
                    <a:pt x="547677" y="484632"/>
                    <a:pt x="342741" y="327916"/>
                    <a:pt x="86571" y="84554"/>
                  </a:cubicBezTo>
                  <a:close/>
                </a:path>
              </a:pathLst>
            </a:custGeom>
            <a:solidFill>
              <a:srgbClr val="2657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FE5DA704-A929-424E-897A-11D784D4C843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ABB94C1-02AA-43E7-85CF-E347B0D5CB2D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D6323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19D6538-FCBD-406A-8331-5DEA65307D6A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69D4916-BD25-4315-8394-13637CF961D5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95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301C6EF-2C33-4395-8FE2-9EC28D56AE24}"/>
              </a:ext>
            </a:extLst>
          </p:cNvPr>
          <p:cNvSpPr/>
          <p:nvPr/>
        </p:nvSpPr>
        <p:spPr>
          <a:xfrm>
            <a:off x="4964043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E85D6DD-AD22-4CE5-8EC7-9661A128CCC3}"/>
              </a:ext>
            </a:extLst>
          </p:cNvPr>
          <p:cNvSpPr/>
          <p:nvPr/>
        </p:nvSpPr>
        <p:spPr>
          <a:xfrm>
            <a:off x="4964043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2657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8134D7C3-BA73-4CAE-839B-DE44075A3AC7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AD237F8-B5AF-464A-BE21-10F161EF9F58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269D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24DB25A-B6E5-4D82-A591-B0270FDA33DE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63403AE-5CDC-433A-9AA9-BF849379BBB6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CC327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15" name="Graphic 2" descr="Money">
            <a:extLst>
              <a:ext uri="{FF2B5EF4-FFF2-40B4-BE49-F238E27FC236}">
                <a16:creationId xmlns:a16="http://schemas.microsoft.com/office/drawing/2014/main" id="{2961AD6D-B5E4-4831-BC0E-BB1065E72ABD}"/>
              </a:ext>
            </a:extLst>
          </p:cNvPr>
          <p:cNvGrpSpPr/>
          <p:nvPr/>
        </p:nvGrpSpPr>
        <p:grpSpPr>
          <a:xfrm>
            <a:off x="614991" y="1607134"/>
            <a:ext cx="457200" cy="457200"/>
            <a:chOff x="614991" y="1607134"/>
            <a:chExt cx="457200" cy="457200"/>
          </a:xfrm>
          <a:solidFill>
            <a:srgbClr val="D63232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8F03BCA-86DA-4F4E-986A-2759F519B59D}"/>
                </a:ext>
              </a:extLst>
            </p:cNvPr>
            <p:cNvSpPr/>
            <p:nvPr/>
          </p:nvSpPr>
          <p:spPr>
            <a:xfrm>
              <a:off x="632255" y="1795848"/>
              <a:ext cx="419100" cy="190500"/>
            </a:xfrm>
            <a:custGeom>
              <a:avLst/>
              <a:gdLst>
                <a:gd name="connsiteX0" fmla="*/ 392311 w 419100"/>
                <a:gd name="connsiteY0" fmla="*/ 149423 h 190500"/>
                <a:gd name="connsiteX1" fmla="*/ 378023 w 419100"/>
                <a:gd name="connsiteY1" fmla="*/ 163711 h 190500"/>
                <a:gd name="connsiteX2" fmla="*/ 49411 w 419100"/>
                <a:gd name="connsiteY2" fmla="*/ 163711 h 190500"/>
                <a:gd name="connsiteX3" fmla="*/ 30361 w 419100"/>
                <a:gd name="connsiteY3" fmla="*/ 144661 h 190500"/>
                <a:gd name="connsiteX4" fmla="*/ 30361 w 419100"/>
                <a:gd name="connsiteY4" fmla="*/ 49411 h 190500"/>
                <a:gd name="connsiteX5" fmla="*/ 49411 w 419100"/>
                <a:gd name="connsiteY5" fmla="*/ 30361 h 190500"/>
                <a:gd name="connsiteX6" fmla="*/ 378023 w 419100"/>
                <a:gd name="connsiteY6" fmla="*/ 30361 h 190500"/>
                <a:gd name="connsiteX7" fmla="*/ 392311 w 419100"/>
                <a:gd name="connsiteY7" fmla="*/ 44648 h 190500"/>
                <a:gd name="connsiteX8" fmla="*/ 392311 w 419100"/>
                <a:gd name="connsiteY8" fmla="*/ 149423 h 190500"/>
                <a:gd name="connsiteX9" fmla="*/ 1786 w 419100"/>
                <a:gd name="connsiteY9" fmla="*/ 1786 h 190500"/>
                <a:gd name="connsiteX10" fmla="*/ 1786 w 419100"/>
                <a:gd name="connsiteY10" fmla="*/ 192286 h 190500"/>
                <a:gd name="connsiteX11" fmla="*/ 420886 w 419100"/>
                <a:gd name="connsiteY11" fmla="*/ 192286 h 190500"/>
                <a:gd name="connsiteX12" fmla="*/ 420886 w 419100"/>
                <a:gd name="connsiteY12" fmla="*/ 1786 h 190500"/>
                <a:gd name="connsiteX13" fmla="*/ 1786 w 419100"/>
                <a:gd name="connsiteY13" fmla="*/ 1786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9100" h="190500">
                  <a:moveTo>
                    <a:pt x="392311" y="149423"/>
                  </a:moveTo>
                  <a:lnTo>
                    <a:pt x="378023" y="163711"/>
                  </a:lnTo>
                  <a:lnTo>
                    <a:pt x="49411" y="163711"/>
                  </a:lnTo>
                  <a:lnTo>
                    <a:pt x="30361" y="144661"/>
                  </a:lnTo>
                  <a:lnTo>
                    <a:pt x="30361" y="49411"/>
                  </a:lnTo>
                  <a:lnTo>
                    <a:pt x="49411" y="30361"/>
                  </a:lnTo>
                  <a:lnTo>
                    <a:pt x="378023" y="30361"/>
                  </a:lnTo>
                  <a:lnTo>
                    <a:pt x="392311" y="44648"/>
                  </a:lnTo>
                  <a:lnTo>
                    <a:pt x="392311" y="149423"/>
                  </a:lnTo>
                  <a:close/>
                  <a:moveTo>
                    <a:pt x="1786" y="1786"/>
                  </a:moveTo>
                  <a:lnTo>
                    <a:pt x="1786" y="192286"/>
                  </a:lnTo>
                  <a:lnTo>
                    <a:pt x="420886" y="192286"/>
                  </a:lnTo>
                  <a:lnTo>
                    <a:pt x="420886" y="1786"/>
                  </a:ln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C7067D-E6EB-4DC9-85B0-DAC438D561DA}"/>
                </a:ext>
              </a:extLst>
            </p:cNvPr>
            <p:cNvSpPr/>
            <p:nvPr/>
          </p:nvSpPr>
          <p:spPr>
            <a:xfrm>
              <a:off x="803705" y="1843473"/>
              <a:ext cx="76200" cy="95250"/>
            </a:xfrm>
            <a:custGeom>
              <a:avLst/>
              <a:gdLst>
                <a:gd name="connsiteX0" fmla="*/ 77986 w 76200"/>
                <a:gd name="connsiteY0" fmla="*/ 49411 h 95250"/>
                <a:gd name="connsiteX1" fmla="*/ 39886 w 76200"/>
                <a:gd name="connsiteY1" fmla="*/ 97036 h 95250"/>
                <a:gd name="connsiteX2" fmla="*/ 1786 w 76200"/>
                <a:gd name="connsiteY2" fmla="*/ 49411 h 95250"/>
                <a:gd name="connsiteX3" fmla="*/ 39886 w 76200"/>
                <a:gd name="connsiteY3" fmla="*/ 1786 h 95250"/>
                <a:gd name="connsiteX4" fmla="*/ 77986 w 76200"/>
                <a:gd name="connsiteY4" fmla="*/ 4941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95250">
                  <a:moveTo>
                    <a:pt x="77986" y="49411"/>
                  </a:moveTo>
                  <a:cubicBezTo>
                    <a:pt x="77986" y="75714"/>
                    <a:pt x="60928" y="97036"/>
                    <a:pt x="39886" y="97036"/>
                  </a:cubicBezTo>
                  <a:cubicBezTo>
                    <a:pt x="18844" y="97036"/>
                    <a:pt x="1786" y="75714"/>
                    <a:pt x="1786" y="49411"/>
                  </a:cubicBezTo>
                  <a:cubicBezTo>
                    <a:pt x="1786" y="23108"/>
                    <a:pt x="18844" y="1786"/>
                    <a:pt x="39886" y="1786"/>
                  </a:cubicBezTo>
                  <a:cubicBezTo>
                    <a:pt x="60928" y="1786"/>
                    <a:pt x="77986" y="23108"/>
                    <a:pt x="77986" y="4941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F849162-5220-41EA-B2B8-DFB6B4EC42A5}"/>
                </a:ext>
              </a:extLst>
            </p:cNvPr>
            <p:cNvSpPr/>
            <p:nvPr/>
          </p:nvSpPr>
          <p:spPr>
            <a:xfrm>
              <a:off x="708455" y="1876811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5FE3B3B-3E82-42BE-9627-1564A0800819}"/>
                </a:ext>
              </a:extLst>
            </p:cNvPr>
            <p:cNvSpPr/>
            <p:nvPr/>
          </p:nvSpPr>
          <p:spPr>
            <a:xfrm>
              <a:off x="946580" y="1876811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4BF23CF-A897-4EB0-9146-6956B90F6765}"/>
                </a:ext>
              </a:extLst>
            </p:cNvPr>
            <p:cNvSpPr/>
            <p:nvPr/>
          </p:nvSpPr>
          <p:spPr>
            <a:xfrm>
              <a:off x="686548" y="1666308"/>
              <a:ext cx="276225" cy="104775"/>
            </a:xfrm>
            <a:custGeom>
              <a:avLst/>
              <a:gdLst>
                <a:gd name="connsiteX0" fmla="*/ 242292 w 276225"/>
                <a:gd name="connsiteY0" fmla="*/ 39410 h 104775"/>
                <a:gd name="connsiteX1" fmla="*/ 249436 w 276225"/>
                <a:gd name="connsiteY1" fmla="*/ 57507 h 104775"/>
                <a:gd name="connsiteX2" fmla="*/ 278011 w 276225"/>
                <a:gd name="connsiteY2" fmla="*/ 51792 h 104775"/>
                <a:gd name="connsiteX3" fmla="*/ 258008 w 276225"/>
                <a:gd name="connsiteY3" fmla="*/ 1786 h 104775"/>
                <a:gd name="connsiteX4" fmla="*/ 1786 w 276225"/>
                <a:gd name="connsiteY4" fmla="*/ 106561 h 104775"/>
                <a:gd name="connsiteX5" fmla="*/ 148471 w 276225"/>
                <a:gd name="connsiteY5" fmla="*/ 7751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6225" h="104775">
                  <a:moveTo>
                    <a:pt x="242292" y="39410"/>
                  </a:moveTo>
                  <a:lnTo>
                    <a:pt x="249436" y="57507"/>
                  </a:lnTo>
                  <a:lnTo>
                    <a:pt x="278011" y="51792"/>
                  </a:lnTo>
                  <a:lnTo>
                    <a:pt x="258008" y="1786"/>
                  </a:lnTo>
                  <a:lnTo>
                    <a:pt x="1786" y="106561"/>
                  </a:lnTo>
                  <a:lnTo>
                    <a:pt x="148471" y="7751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9958A2-3690-40D2-ABC3-D91A1C379FFC}"/>
                </a:ext>
              </a:extLst>
            </p:cNvPr>
            <p:cNvSpPr/>
            <p:nvPr/>
          </p:nvSpPr>
          <p:spPr>
            <a:xfrm>
              <a:off x="756080" y="1728221"/>
              <a:ext cx="257175" cy="47625"/>
            </a:xfrm>
            <a:custGeom>
              <a:avLst/>
              <a:gdLst>
                <a:gd name="connsiteX0" fmla="*/ 147995 w 257175"/>
                <a:gd name="connsiteY0" fmla="*/ 50363 h 47625"/>
                <a:gd name="connsiteX1" fmla="*/ 223242 w 257175"/>
                <a:gd name="connsiteY1" fmla="*/ 35600 h 47625"/>
                <a:gd name="connsiteX2" fmla="*/ 226576 w 257175"/>
                <a:gd name="connsiteY2" fmla="*/ 50363 h 47625"/>
                <a:gd name="connsiteX3" fmla="*/ 255627 w 257175"/>
                <a:gd name="connsiteY3" fmla="*/ 50363 h 47625"/>
                <a:gd name="connsiteX4" fmla="*/ 246102 w 257175"/>
                <a:gd name="connsiteY4" fmla="*/ 1786 h 47625"/>
                <a:gd name="connsiteX5" fmla="*/ 1786 w 257175"/>
                <a:gd name="connsiteY5" fmla="*/ 5036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175" h="47625">
                  <a:moveTo>
                    <a:pt x="147995" y="50363"/>
                  </a:moveTo>
                  <a:lnTo>
                    <a:pt x="223242" y="35600"/>
                  </a:lnTo>
                  <a:lnTo>
                    <a:pt x="226576" y="50363"/>
                  </a:lnTo>
                  <a:lnTo>
                    <a:pt x="255627" y="50363"/>
                  </a:lnTo>
                  <a:lnTo>
                    <a:pt x="246102" y="1786"/>
                  </a:lnTo>
                  <a:lnTo>
                    <a:pt x="1786" y="5036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2" name="Graphic 4" descr="Shopping cart">
            <a:extLst>
              <a:ext uri="{FF2B5EF4-FFF2-40B4-BE49-F238E27FC236}">
                <a16:creationId xmlns:a16="http://schemas.microsoft.com/office/drawing/2014/main" id="{1D6455A1-342D-4501-99CE-8B2DCDFD9D57}"/>
              </a:ext>
            </a:extLst>
          </p:cNvPr>
          <p:cNvGrpSpPr/>
          <p:nvPr/>
        </p:nvGrpSpPr>
        <p:grpSpPr>
          <a:xfrm>
            <a:off x="614991" y="3433860"/>
            <a:ext cx="457200" cy="457200"/>
            <a:chOff x="614991" y="3433860"/>
            <a:chExt cx="457200" cy="457200"/>
          </a:xfrm>
          <a:solidFill>
            <a:srgbClr val="FF9500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B3C6825-B8CB-4814-9F7F-154D78B9C665}"/>
                </a:ext>
              </a:extLst>
            </p:cNvPr>
            <p:cNvSpPr/>
            <p:nvPr/>
          </p:nvSpPr>
          <p:spPr>
            <a:xfrm>
              <a:off x="651305" y="3470174"/>
              <a:ext cx="352425" cy="323850"/>
            </a:xfrm>
            <a:custGeom>
              <a:avLst/>
              <a:gdLst>
                <a:gd name="connsiteX0" fmla="*/ 111323 w 352425"/>
                <a:gd name="connsiteY0" fmla="*/ 111323 h 323850"/>
                <a:gd name="connsiteX1" fmla="*/ 58936 w 352425"/>
                <a:gd name="connsiteY1" fmla="*/ 111323 h 323850"/>
                <a:gd name="connsiteX2" fmla="*/ 58936 w 352425"/>
                <a:gd name="connsiteY2" fmla="*/ 77986 h 323850"/>
                <a:gd name="connsiteX3" fmla="*/ 111323 w 352425"/>
                <a:gd name="connsiteY3" fmla="*/ 77986 h 323850"/>
                <a:gd name="connsiteX4" fmla="*/ 111323 w 352425"/>
                <a:gd name="connsiteY4" fmla="*/ 111323 h 323850"/>
                <a:gd name="connsiteX5" fmla="*/ 182761 w 352425"/>
                <a:gd name="connsiteY5" fmla="*/ 77986 h 323850"/>
                <a:gd name="connsiteX6" fmla="*/ 182761 w 352425"/>
                <a:gd name="connsiteY6" fmla="*/ 111323 h 323850"/>
                <a:gd name="connsiteX7" fmla="*/ 130373 w 352425"/>
                <a:gd name="connsiteY7" fmla="*/ 111323 h 323850"/>
                <a:gd name="connsiteX8" fmla="*/ 130373 w 352425"/>
                <a:gd name="connsiteY8" fmla="*/ 77986 h 323850"/>
                <a:gd name="connsiteX9" fmla="*/ 182761 w 352425"/>
                <a:gd name="connsiteY9" fmla="*/ 77986 h 323850"/>
                <a:gd name="connsiteX10" fmla="*/ 254198 w 352425"/>
                <a:gd name="connsiteY10" fmla="*/ 77986 h 323850"/>
                <a:gd name="connsiteX11" fmla="*/ 254198 w 352425"/>
                <a:gd name="connsiteY11" fmla="*/ 111323 h 323850"/>
                <a:gd name="connsiteX12" fmla="*/ 201811 w 352425"/>
                <a:gd name="connsiteY12" fmla="*/ 111323 h 323850"/>
                <a:gd name="connsiteX13" fmla="*/ 201811 w 352425"/>
                <a:gd name="connsiteY13" fmla="*/ 77986 h 323850"/>
                <a:gd name="connsiteX14" fmla="*/ 254198 w 352425"/>
                <a:gd name="connsiteY14" fmla="*/ 77986 h 323850"/>
                <a:gd name="connsiteX15" fmla="*/ 325636 w 352425"/>
                <a:gd name="connsiteY15" fmla="*/ 77986 h 323850"/>
                <a:gd name="connsiteX16" fmla="*/ 325636 w 352425"/>
                <a:gd name="connsiteY16" fmla="*/ 111323 h 323850"/>
                <a:gd name="connsiteX17" fmla="*/ 273248 w 352425"/>
                <a:gd name="connsiteY17" fmla="*/ 111323 h 323850"/>
                <a:gd name="connsiteX18" fmla="*/ 273248 w 352425"/>
                <a:gd name="connsiteY18" fmla="*/ 77986 h 323850"/>
                <a:gd name="connsiteX19" fmla="*/ 325636 w 352425"/>
                <a:gd name="connsiteY19" fmla="*/ 77986 h 323850"/>
                <a:gd name="connsiteX20" fmla="*/ 325636 w 352425"/>
                <a:gd name="connsiteY20" fmla="*/ 163711 h 323850"/>
                <a:gd name="connsiteX21" fmla="*/ 273248 w 352425"/>
                <a:gd name="connsiteY21" fmla="*/ 163711 h 323850"/>
                <a:gd name="connsiteX22" fmla="*/ 273248 w 352425"/>
                <a:gd name="connsiteY22" fmla="*/ 130373 h 323850"/>
                <a:gd name="connsiteX23" fmla="*/ 325636 w 352425"/>
                <a:gd name="connsiteY23" fmla="*/ 130373 h 323850"/>
                <a:gd name="connsiteX24" fmla="*/ 325636 w 352425"/>
                <a:gd name="connsiteY24" fmla="*/ 163711 h 323850"/>
                <a:gd name="connsiteX25" fmla="*/ 325636 w 352425"/>
                <a:gd name="connsiteY25" fmla="*/ 204192 h 323850"/>
                <a:gd name="connsiteX26" fmla="*/ 273248 w 352425"/>
                <a:gd name="connsiteY26" fmla="*/ 208955 h 323850"/>
                <a:gd name="connsiteX27" fmla="*/ 273248 w 352425"/>
                <a:gd name="connsiteY27" fmla="*/ 182761 h 323850"/>
                <a:gd name="connsiteX28" fmla="*/ 325636 w 352425"/>
                <a:gd name="connsiteY28" fmla="*/ 182761 h 323850"/>
                <a:gd name="connsiteX29" fmla="*/ 325636 w 352425"/>
                <a:gd name="connsiteY29" fmla="*/ 204192 h 323850"/>
                <a:gd name="connsiteX30" fmla="*/ 111323 w 352425"/>
                <a:gd name="connsiteY30" fmla="*/ 182761 h 323850"/>
                <a:gd name="connsiteX31" fmla="*/ 111323 w 352425"/>
                <a:gd name="connsiteY31" fmla="*/ 223242 h 323850"/>
                <a:gd name="connsiteX32" fmla="*/ 58936 w 352425"/>
                <a:gd name="connsiteY32" fmla="*/ 228005 h 323850"/>
                <a:gd name="connsiteX33" fmla="*/ 58936 w 352425"/>
                <a:gd name="connsiteY33" fmla="*/ 182761 h 323850"/>
                <a:gd name="connsiteX34" fmla="*/ 111323 w 352425"/>
                <a:gd name="connsiteY34" fmla="*/ 182761 h 323850"/>
                <a:gd name="connsiteX35" fmla="*/ 111323 w 352425"/>
                <a:gd name="connsiteY35" fmla="*/ 163711 h 323850"/>
                <a:gd name="connsiteX36" fmla="*/ 58936 w 352425"/>
                <a:gd name="connsiteY36" fmla="*/ 163711 h 323850"/>
                <a:gd name="connsiteX37" fmla="*/ 58936 w 352425"/>
                <a:gd name="connsiteY37" fmla="*/ 130373 h 323850"/>
                <a:gd name="connsiteX38" fmla="*/ 111323 w 352425"/>
                <a:gd name="connsiteY38" fmla="*/ 130373 h 323850"/>
                <a:gd name="connsiteX39" fmla="*/ 111323 w 352425"/>
                <a:gd name="connsiteY39" fmla="*/ 163711 h 323850"/>
                <a:gd name="connsiteX40" fmla="*/ 182761 w 352425"/>
                <a:gd name="connsiteY40" fmla="*/ 163711 h 323850"/>
                <a:gd name="connsiteX41" fmla="*/ 130373 w 352425"/>
                <a:gd name="connsiteY41" fmla="*/ 163711 h 323850"/>
                <a:gd name="connsiteX42" fmla="*/ 130373 w 352425"/>
                <a:gd name="connsiteY42" fmla="*/ 130373 h 323850"/>
                <a:gd name="connsiteX43" fmla="*/ 182761 w 352425"/>
                <a:gd name="connsiteY43" fmla="*/ 130373 h 323850"/>
                <a:gd name="connsiteX44" fmla="*/ 182761 w 352425"/>
                <a:gd name="connsiteY44" fmla="*/ 163711 h 323850"/>
                <a:gd name="connsiteX45" fmla="*/ 201811 w 352425"/>
                <a:gd name="connsiteY45" fmla="*/ 163711 h 323850"/>
                <a:gd name="connsiteX46" fmla="*/ 201811 w 352425"/>
                <a:gd name="connsiteY46" fmla="*/ 130373 h 323850"/>
                <a:gd name="connsiteX47" fmla="*/ 254198 w 352425"/>
                <a:gd name="connsiteY47" fmla="*/ 130373 h 323850"/>
                <a:gd name="connsiteX48" fmla="*/ 254198 w 352425"/>
                <a:gd name="connsiteY48" fmla="*/ 163711 h 323850"/>
                <a:gd name="connsiteX49" fmla="*/ 201811 w 352425"/>
                <a:gd name="connsiteY49" fmla="*/ 163711 h 323850"/>
                <a:gd name="connsiteX50" fmla="*/ 182761 w 352425"/>
                <a:gd name="connsiteY50" fmla="*/ 217051 h 323850"/>
                <a:gd name="connsiteX51" fmla="*/ 130373 w 352425"/>
                <a:gd name="connsiteY51" fmla="*/ 221813 h 323850"/>
                <a:gd name="connsiteX52" fmla="*/ 130373 w 352425"/>
                <a:gd name="connsiteY52" fmla="*/ 182761 h 323850"/>
                <a:gd name="connsiteX53" fmla="*/ 182761 w 352425"/>
                <a:gd name="connsiteY53" fmla="*/ 182761 h 323850"/>
                <a:gd name="connsiteX54" fmla="*/ 182761 w 352425"/>
                <a:gd name="connsiteY54" fmla="*/ 217051 h 323850"/>
                <a:gd name="connsiteX55" fmla="*/ 201811 w 352425"/>
                <a:gd name="connsiteY55" fmla="*/ 182761 h 323850"/>
                <a:gd name="connsiteX56" fmla="*/ 254198 w 352425"/>
                <a:gd name="connsiteY56" fmla="*/ 182761 h 323850"/>
                <a:gd name="connsiteX57" fmla="*/ 254198 w 352425"/>
                <a:gd name="connsiteY57" fmla="*/ 210383 h 323850"/>
                <a:gd name="connsiteX58" fmla="*/ 201811 w 352425"/>
                <a:gd name="connsiteY58" fmla="*/ 215146 h 323850"/>
                <a:gd name="connsiteX59" fmla="*/ 201811 w 352425"/>
                <a:gd name="connsiteY59" fmla="*/ 182761 h 323850"/>
                <a:gd name="connsiteX60" fmla="*/ 354211 w 352425"/>
                <a:gd name="connsiteY60" fmla="*/ 230386 h 323850"/>
                <a:gd name="connsiteX61" fmla="*/ 354211 w 352425"/>
                <a:gd name="connsiteY61" fmla="*/ 49411 h 323850"/>
                <a:gd name="connsiteX62" fmla="*/ 58936 w 352425"/>
                <a:gd name="connsiteY62" fmla="*/ 49411 h 323850"/>
                <a:gd name="connsiteX63" fmla="*/ 58936 w 352425"/>
                <a:gd name="connsiteY63" fmla="*/ 44648 h 323850"/>
                <a:gd name="connsiteX64" fmla="*/ 16073 w 352425"/>
                <a:gd name="connsiteY64" fmla="*/ 1786 h 323850"/>
                <a:gd name="connsiteX65" fmla="*/ 1786 w 352425"/>
                <a:gd name="connsiteY65" fmla="*/ 16073 h 323850"/>
                <a:gd name="connsiteX66" fmla="*/ 16073 w 352425"/>
                <a:gd name="connsiteY66" fmla="*/ 30361 h 323850"/>
                <a:gd name="connsiteX67" fmla="*/ 30361 w 352425"/>
                <a:gd name="connsiteY67" fmla="*/ 44648 h 323850"/>
                <a:gd name="connsiteX68" fmla="*/ 30361 w 352425"/>
                <a:gd name="connsiteY68" fmla="*/ 282773 h 323850"/>
                <a:gd name="connsiteX69" fmla="*/ 73223 w 352425"/>
                <a:gd name="connsiteY69" fmla="*/ 325636 h 323850"/>
                <a:gd name="connsiteX70" fmla="*/ 87511 w 352425"/>
                <a:gd name="connsiteY70" fmla="*/ 325636 h 323850"/>
                <a:gd name="connsiteX71" fmla="*/ 297061 w 352425"/>
                <a:gd name="connsiteY71" fmla="*/ 325636 h 323850"/>
                <a:gd name="connsiteX72" fmla="*/ 339923 w 352425"/>
                <a:gd name="connsiteY72" fmla="*/ 325636 h 323850"/>
                <a:gd name="connsiteX73" fmla="*/ 354211 w 352425"/>
                <a:gd name="connsiteY73" fmla="*/ 311348 h 323850"/>
                <a:gd name="connsiteX74" fmla="*/ 339923 w 352425"/>
                <a:gd name="connsiteY74" fmla="*/ 297061 h 323850"/>
                <a:gd name="connsiteX75" fmla="*/ 73223 w 352425"/>
                <a:gd name="connsiteY75" fmla="*/ 297061 h 323850"/>
                <a:gd name="connsiteX76" fmla="*/ 58936 w 352425"/>
                <a:gd name="connsiteY76" fmla="*/ 282773 h 323850"/>
                <a:gd name="connsiteX77" fmla="*/ 58936 w 352425"/>
                <a:gd name="connsiteY77" fmla="*/ 256580 h 323850"/>
                <a:gd name="connsiteX78" fmla="*/ 354211 w 352425"/>
                <a:gd name="connsiteY78" fmla="*/ 230386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352425" h="323850">
                  <a:moveTo>
                    <a:pt x="111323" y="111323"/>
                  </a:moveTo>
                  <a:lnTo>
                    <a:pt x="58936" y="111323"/>
                  </a:lnTo>
                  <a:lnTo>
                    <a:pt x="58936" y="77986"/>
                  </a:lnTo>
                  <a:lnTo>
                    <a:pt x="111323" y="77986"/>
                  </a:lnTo>
                  <a:lnTo>
                    <a:pt x="111323" y="111323"/>
                  </a:lnTo>
                  <a:close/>
                  <a:moveTo>
                    <a:pt x="182761" y="77986"/>
                  </a:moveTo>
                  <a:lnTo>
                    <a:pt x="182761" y="111323"/>
                  </a:lnTo>
                  <a:lnTo>
                    <a:pt x="130373" y="111323"/>
                  </a:lnTo>
                  <a:lnTo>
                    <a:pt x="130373" y="77986"/>
                  </a:lnTo>
                  <a:lnTo>
                    <a:pt x="182761" y="77986"/>
                  </a:lnTo>
                  <a:close/>
                  <a:moveTo>
                    <a:pt x="254198" y="77986"/>
                  </a:moveTo>
                  <a:lnTo>
                    <a:pt x="254198" y="111323"/>
                  </a:lnTo>
                  <a:lnTo>
                    <a:pt x="201811" y="111323"/>
                  </a:lnTo>
                  <a:lnTo>
                    <a:pt x="201811" y="77986"/>
                  </a:lnTo>
                  <a:lnTo>
                    <a:pt x="254198" y="77986"/>
                  </a:lnTo>
                  <a:close/>
                  <a:moveTo>
                    <a:pt x="325636" y="77986"/>
                  </a:moveTo>
                  <a:lnTo>
                    <a:pt x="325636" y="111323"/>
                  </a:lnTo>
                  <a:lnTo>
                    <a:pt x="273248" y="111323"/>
                  </a:lnTo>
                  <a:lnTo>
                    <a:pt x="273248" y="77986"/>
                  </a:lnTo>
                  <a:lnTo>
                    <a:pt x="325636" y="77986"/>
                  </a:lnTo>
                  <a:close/>
                  <a:moveTo>
                    <a:pt x="325636" y="163711"/>
                  </a:moveTo>
                  <a:lnTo>
                    <a:pt x="273248" y="163711"/>
                  </a:lnTo>
                  <a:lnTo>
                    <a:pt x="273248" y="130373"/>
                  </a:lnTo>
                  <a:lnTo>
                    <a:pt x="325636" y="130373"/>
                  </a:lnTo>
                  <a:lnTo>
                    <a:pt x="325636" y="163711"/>
                  </a:lnTo>
                  <a:close/>
                  <a:moveTo>
                    <a:pt x="325636" y="204192"/>
                  </a:moveTo>
                  <a:lnTo>
                    <a:pt x="273248" y="208955"/>
                  </a:lnTo>
                  <a:lnTo>
                    <a:pt x="273248" y="182761"/>
                  </a:lnTo>
                  <a:lnTo>
                    <a:pt x="325636" y="182761"/>
                  </a:lnTo>
                  <a:lnTo>
                    <a:pt x="325636" y="204192"/>
                  </a:lnTo>
                  <a:close/>
                  <a:moveTo>
                    <a:pt x="111323" y="182761"/>
                  </a:moveTo>
                  <a:lnTo>
                    <a:pt x="111323" y="223242"/>
                  </a:lnTo>
                  <a:lnTo>
                    <a:pt x="58936" y="228005"/>
                  </a:lnTo>
                  <a:lnTo>
                    <a:pt x="58936" y="182761"/>
                  </a:lnTo>
                  <a:lnTo>
                    <a:pt x="111323" y="182761"/>
                  </a:lnTo>
                  <a:close/>
                  <a:moveTo>
                    <a:pt x="111323" y="163711"/>
                  </a:moveTo>
                  <a:lnTo>
                    <a:pt x="58936" y="163711"/>
                  </a:lnTo>
                  <a:lnTo>
                    <a:pt x="58936" y="130373"/>
                  </a:lnTo>
                  <a:lnTo>
                    <a:pt x="111323" y="130373"/>
                  </a:lnTo>
                  <a:lnTo>
                    <a:pt x="111323" y="163711"/>
                  </a:lnTo>
                  <a:close/>
                  <a:moveTo>
                    <a:pt x="182761" y="163711"/>
                  </a:moveTo>
                  <a:lnTo>
                    <a:pt x="130373" y="163711"/>
                  </a:lnTo>
                  <a:lnTo>
                    <a:pt x="130373" y="130373"/>
                  </a:lnTo>
                  <a:lnTo>
                    <a:pt x="182761" y="130373"/>
                  </a:lnTo>
                  <a:lnTo>
                    <a:pt x="182761" y="163711"/>
                  </a:lnTo>
                  <a:close/>
                  <a:moveTo>
                    <a:pt x="201811" y="163711"/>
                  </a:moveTo>
                  <a:lnTo>
                    <a:pt x="201811" y="130373"/>
                  </a:lnTo>
                  <a:lnTo>
                    <a:pt x="254198" y="130373"/>
                  </a:lnTo>
                  <a:lnTo>
                    <a:pt x="254198" y="163711"/>
                  </a:lnTo>
                  <a:lnTo>
                    <a:pt x="201811" y="163711"/>
                  </a:lnTo>
                  <a:close/>
                  <a:moveTo>
                    <a:pt x="182761" y="217051"/>
                  </a:moveTo>
                  <a:lnTo>
                    <a:pt x="130373" y="221813"/>
                  </a:lnTo>
                  <a:lnTo>
                    <a:pt x="130373" y="182761"/>
                  </a:lnTo>
                  <a:lnTo>
                    <a:pt x="182761" y="182761"/>
                  </a:lnTo>
                  <a:lnTo>
                    <a:pt x="182761" y="217051"/>
                  </a:lnTo>
                  <a:close/>
                  <a:moveTo>
                    <a:pt x="201811" y="182761"/>
                  </a:moveTo>
                  <a:lnTo>
                    <a:pt x="254198" y="182761"/>
                  </a:lnTo>
                  <a:lnTo>
                    <a:pt x="254198" y="210383"/>
                  </a:lnTo>
                  <a:lnTo>
                    <a:pt x="201811" y="215146"/>
                  </a:lnTo>
                  <a:lnTo>
                    <a:pt x="201811" y="182761"/>
                  </a:lnTo>
                  <a:close/>
                  <a:moveTo>
                    <a:pt x="354211" y="230386"/>
                  </a:moveTo>
                  <a:lnTo>
                    <a:pt x="354211" y="49411"/>
                  </a:lnTo>
                  <a:lnTo>
                    <a:pt x="58936" y="49411"/>
                  </a:lnTo>
                  <a:lnTo>
                    <a:pt x="58936" y="44648"/>
                  </a:lnTo>
                  <a:cubicBezTo>
                    <a:pt x="58936" y="20836"/>
                    <a:pt x="39886" y="1786"/>
                    <a:pt x="16073" y="1786"/>
                  </a:cubicBezTo>
                  <a:cubicBezTo>
                    <a:pt x="7977" y="1786"/>
                    <a:pt x="1786" y="7977"/>
                    <a:pt x="1786" y="16073"/>
                  </a:cubicBezTo>
                  <a:cubicBezTo>
                    <a:pt x="1786" y="24170"/>
                    <a:pt x="7977" y="30361"/>
                    <a:pt x="16073" y="30361"/>
                  </a:cubicBezTo>
                  <a:cubicBezTo>
                    <a:pt x="24170" y="30361"/>
                    <a:pt x="30361" y="36552"/>
                    <a:pt x="30361" y="44648"/>
                  </a:cubicBezTo>
                  <a:lnTo>
                    <a:pt x="30361" y="282773"/>
                  </a:lnTo>
                  <a:cubicBezTo>
                    <a:pt x="30361" y="306586"/>
                    <a:pt x="49411" y="325636"/>
                    <a:pt x="73223" y="325636"/>
                  </a:cubicBezTo>
                  <a:lnTo>
                    <a:pt x="87511" y="325636"/>
                  </a:lnTo>
                  <a:lnTo>
                    <a:pt x="297061" y="325636"/>
                  </a:lnTo>
                  <a:lnTo>
                    <a:pt x="339923" y="325636"/>
                  </a:lnTo>
                  <a:cubicBezTo>
                    <a:pt x="348020" y="325636"/>
                    <a:pt x="354211" y="319445"/>
                    <a:pt x="354211" y="311348"/>
                  </a:cubicBezTo>
                  <a:cubicBezTo>
                    <a:pt x="354211" y="303252"/>
                    <a:pt x="348020" y="297061"/>
                    <a:pt x="339923" y="297061"/>
                  </a:cubicBezTo>
                  <a:lnTo>
                    <a:pt x="73223" y="297061"/>
                  </a:lnTo>
                  <a:cubicBezTo>
                    <a:pt x="65127" y="297061"/>
                    <a:pt x="58936" y="290870"/>
                    <a:pt x="58936" y="282773"/>
                  </a:cubicBezTo>
                  <a:lnTo>
                    <a:pt x="58936" y="256580"/>
                  </a:lnTo>
                  <a:lnTo>
                    <a:pt x="354211" y="2303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392239B-7BA8-4A58-B287-A1F0EF5544DF}"/>
                </a:ext>
              </a:extLst>
            </p:cNvPr>
            <p:cNvSpPr/>
            <p:nvPr/>
          </p:nvSpPr>
          <p:spPr>
            <a:xfrm>
              <a:off x="708455" y="3794024"/>
              <a:ext cx="57150" cy="57150"/>
            </a:xfrm>
            <a:custGeom>
              <a:avLst/>
              <a:gdLst>
                <a:gd name="connsiteX0" fmla="*/ 58936 w 57150"/>
                <a:gd name="connsiteY0" fmla="*/ 30361 h 57150"/>
                <a:gd name="connsiteX1" fmla="*/ 30361 w 57150"/>
                <a:gd name="connsiteY1" fmla="*/ 58936 h 57150"/>
                <a:gd name="connsiteX2" fmla="*/ 1786 w 57150"/>
                <a:gd name="connsiteY2" fmla="*/ 30361 h 57150"/>
                <a:gd name="connsiteX3" fmla="*/ 30361 w 57150"/>
                <a:gd name="connsiteY3" fmla="*/ 1786 h 57150"/>
                <a:gd name="connsiteX4" fmla="*/ 58936 w 57150"/>
                <a:gd name="connsiteY4" fmla="*/ 30361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8936" y="30361"/>
                  </a:moveTo>
                  <a:cubicBezTo>
                    <a:pt x="58936" y="46142"/>
                    <a:pt x="46142" y="58936"/>
                    <a:pt x="30361" y="58936"/>
                  </a:cubicBezTo>
                  <a:cubicBezTo>
                    <a:pt x="14579" y="58936"/>
                    <a:pt x="1786" y="46142"/>
                    <a:pt x="1786" y="30361"/>
                  </a:cubicBezTo>
                  <a:cubicBezTo>
                    <a:pt x="1786" y="14579"/>
                    <a:pt x="14579" y="1786"/>
                    <a:pt x="30361" y="1786"/>
                  </a:cubicBezTo>
                  <a:cubicBezTo>
                    <a:pt x="46142" y="1786"/>
                    <a:pt x="58936" y="14579"/>
                    <a:pt x="58936" y="3036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8FDAE73-89EE-4372-89CC-19DDD9095D3D}"/>
                </a:ext>
              </a:extLst>
            </p:cNvPr>
            <p:cNvSpPr/>
            <p:nvPr/>
          </p:nvSpPr>
          <p:spPr>
            <a:xfrm>
              <a:off x="918005" y="3794024"/>
              <a:ext cx="57150" cy="57150"/>
            </a:xfrm>
            <a:custGeom>
              <a:avLst/>
              <a:gdLst>
                <a:gd name="connsiteX0" fmla="*/ 58936 w 57150"/>
                <a:gd name="connsiteY0" fmla="*/ 30361 h 57150"/>
                <a:gd name="connsiteX1" fmla="*/ 30361 w 57150"/>
                <a:gd name="connsiteY1" fmla="*/ 58936 h 57150"/>
                <a:gd name="connsiteX2" fmla="*/ 1786 w 57150"/>
                <a:gd name="connsiteY2" fmla="*/ 30361 h 57150"/>
                <a:gd name="connsiteX3" fmla="*/ 30361 w 57150"/>
                <a:gd name="connsiteY3" fmla="*/ 1786 h 57150"/>
                <a:gd name="connsiteX4" fmla="*/ 58936 w 57150"/>
                <a:gd name="connsiteY4" fmla="*/ 30361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8936" y="30361"/>
                  </a:moveTo>
                  <a:cubicBezTo>
                    <a:pt x="58936" y="46142"/>
                    <a:pt x="46142" y="58936"/>
                    <a:pt x="30361" y="58936"/>
                  </a:cubicBezTo>
                  <a:cubicBezTo>
                    <a:pt x="14579" y="58936"/>
                    <a:pt x="1786" y="46142"/>
                    <a:pt x="1786" y="30361"/>
                  </a:cubicBezTo>
                  <a:cubicBezTo>
                    <a:pt x="1786" y="14579"/>
                    <a:pt x="14579" y="1786"/>
                    <a:pt x="30361" y="1786"/>
                  </a:cubicBezTo>
                  <a:cubicBezTo>
                    <a:pt x="46142" y="1786"/>
                    <a:pt x="58936" y="14579"/>
                    <a:pt x="58936" y="3036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6" name="Graphic 6" descr="Box">
            <a:extLst>
              <a:ext uri="{FF2B5EF4-FFF2-40B4-BE49-F238E27FC236}">
                <a16:creationId xmlns:a16="http://schemas.microsoft.com/office/drawing/2014/main" id="{D28CECEB-49F2-43FC-A3C6-28B9E76EE6AF}"/>
              </a:ext>
            </a:extLst>
          </p:cNvPr>
          <p:cNvGrpSpPr/>
          <p:nvPr/>
        </p:nvGrpSpPr>
        <p:grpSpPr>
          <a:xfrm>
            <a:off x="4272586" y="5085952"/>
            <a:ext cx="457200" cy="457200"/>
            <a:chOff x="4272586" y="5085952"/>
            <a:chExt cx="457200" cy="457200"/>
          </a:xfrm>
          <a:solidFill>
            <a:srgbClr val="265799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0DFC80A-907A-4437-B5B5-50A53152C0AE}"/>
                </a:ext>
              </a:extLst>
            </p:cNvPr>
            <p:cNvSpPr/>
            <p:nvPr/>
          </p:nvSpPr>
          <p:spPr>
            <a:xfrm>
              <a:off x="4340452" y="5175249"/>
              <a:ext cx="233363" cy="142875"/>
            </a:xfrm>
            <a:custGeom>
              <a:avLst/>
              <a:gdLst>
                <a:gd name="connsiteX0" fmla="*/ 75009 w 233362"/>
                <a:gd name="connsiteY0" fmla="*/ 3572 h 142875"/>
                <a:gd name="connsiteX1" fmla="*/ 3572 w 233362"/>
                <a:gd name="connsiteY1" fmla="*/ 46911 h 142875"/>
                <a:gd name="connsiteX2" fmla="*/ 160734 w 233362"/>
                <a:gd name="connsiteY2" fmla="*/ 142161 h 142875"/>
                <a:gd name="connsiteX3" fmla="*/ 232172 w 233362"/>
                <a:gd name="connsiteY3" fmla="*/ 98822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362" h="142875">
                  <a:moveTo>
                    <a:pt x="75009" y="3572"/>
                  </a:moveTo>
                  <a:lnTo>
                    <a:pt x="3572" y="46911"/>
                  </a:lnTo>
                  <a:lnTo>
                    <a:pt x="160734" y="142161"/>
                  </a:lnTo>
                  <a:lnTo>
                    <a:pt x="232172" y="9882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D4F2432-F9DC-4FA5-A8A6-9A73CEBF4BB8}"/>
                </a:ext>
              </a:extLst>
            </p:cNvPr>
            <p:cNvSpPr/>
            <p:nvPr/>
          </p:nvSpPr>
          <p:spPr>
            <a:xfrm>
              <a:off x="4429987" y="5123338"/>
              <a:ext cx="228600" cy="142875"/>
            </a:xfrm>
            <a:custGeom>
              <a:avLst/>
              <a:gdLst>
                <a:gd name="connsiteX0" fmla="*/ 228362 w 228600"/>
                <a:gd name="connsiteY0" fmla="*/ 98822 h 142875"/>
                <a:gd name="connsiteX1" fmla="*/ 71199 w 228600"/>
                <a:gd name="connsiteY1" fmla="*/ 3572 h 142875"/>
                <a:gd name="connsiteX2" fmla="*/ 3572 w 228600"/>
                <a:gd name="connsiteY2" fmla="*/ 44529 h 142875"/>
                <a:gd name="connsiteX3" fmla="*/ 160734 w 228600"/>
                <a:gd name="connsiteY3" fmla="*/ 139779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" h="142875">
                  <a:moveTo>
                    <a:pt x="228362" y="98822"/>
                  </a:moveTo>
                  <a:lnTo>
                    <a:pt x="71199" y="3572"/>
                  </a:lnTo>
                  <a:lnTo>
                    <a:pt x="3572" y="44529"/>
                  </a:lnTo>
                  <a:lnTo>
                    <a:pt x="160734" y="13977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06A1740-CA27-4732-97C1-80C73422BA37}"/>
                </a:ext>
              </a:extLst>
            </p:cNvPr>
            <p:cNvSpPr/>
            <p:nvPr/>
          </p:nvSpPr>
          <p:spPr>
            <a:xfrm>
              <a:off x="4340452" y="5240971"/>
              <a:ext cx="152400" cy="261938"/>
            </a:xfrm>
            <a:custGeom>
              <a:avLst/>
              <a:gdLst>
                <a:gd name="connsiteX0" fmla="*/ 3572 w 152400"/>
                <a:gd name="connsiteY0" fmla="*/ 19288 h 261937"/>
                <a:gd name="connsiteX1" fmla="*/ 3572 w 152400"/>
                <a:gd name="connsiteY1" fmla="*/ 171688 h 261937"/>
                <a:gd name="connsiteX2" fmla="*/ 151209 w 152400"/>
                <a:gd name="connsiteY2" fmla="*/ 261223 h 261937"/>
                <a:gd name="connsiteX3" fmla="*/ 151209 w 152400"/>
                <a:gd name="connsiteY3" fmla="*/ 93107 h 261937"/>
                <a:gd name="connsiteX4" fmla="*/ 3572 w 152400"/>
                <a:gd name="connsiteY4" fmla="*/ 3572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" h="261937">
                  <a:moveTo>
                    <a:pt x="3572" y="19288"/>
                  </a:moveTo>
                  <a:lnTo>
                    <a:pt x="3572" y="171688"/>
                  </a:lnTo>
                  <a:lnTo>
                    <a:pt x="151209" y="261223"/>
                  </a:lnTo>
                  <a:lnTo>
                    <a:pt x="151209" y="93107"/>
                  </a:lnTo>
                  <a:lnTo>
                    <a:pt x="3572" y="3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31362C7-D7A1-4DE2-8DDE-6DE25430E721}"/>
                </a:ext>
              </a:extLst>
            </p:cNvPr>
            <p:cNvSpPr/>
            <p:nvPr/>
          </p:nvSpPr>
          <p:spPr>
            <a:xfrm>
              <a:off x="4507139" y="5240971"/>
              <a:ext cx="152400" cy="261938"/>
            </a:xfrm>
            <a:custGeom>
              <a:avLst/>
              <a:gdLst>
                <a:gd name="connsiteX0" fmla="*/ 55959 w 152400"/>
                <a:gd name="connsiteY0" fmla="*/ 119301 h 261937"/>
                <a:gd name="connsiteX1" fmla="*/ 22622 w 152400"/>
                <a:gd name="connsiteY1" fmla="*/ 138351 h 261937"/>
                <a:gd name="connsiteX2" fmla="*/ 22622 w 152400"/>
                <a:gd name="connsiteY2" fmla="*/ 105013 h 261937"/>
                <a:gd name="connsiteX3" fmla="*/ 55959 w 152400"/>
                <a:gd name="connsiteY3" fmla="*/ 85963 h 261937"/>
                <a:gd name="connsiteX4" fmla="*/ 55959 w 152400"/>
                <a:gd name="connsiteY4" fmla="*/ 119301 h 261937"/>
                <a:gd name="connsiteX5" fmla="*/ 3572 w 152400"/>
                <a:gd name="connsiteY5" fmla="*/ 93107 h 261937"/>
                <a:gd name="connsiteX6" fmla="*/ 3572 w 152400"/>
                <a:gd name="connsiteY6" fmla="*/ 261223 h 261937"/>
                <a:gd name="connsiteX7" fmla="*/ 151209 w 152400"/>
                <a:gd name="connsiteY7" fmla="*/ 171688 h 261937"/>
                <a:gd name="connsiteX8" fmla="*/ 151209 w 152400"/>
                <a:gd name="connsiteY8" fmla="*/ 3572 h 261937"/>
                <a:gd name="connsiteX9" fmla="*/ 3572 w 152400"/>
                <a:gd name="connsiteY9" fmla="*/ 9310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261937">
                  <a:moveTo>
                    <a:pt x="55959" y="119301"/>
                  </a:moveTo>
                  <a:lnTo>
                    <a:pt x="22622" y="138351"/>
                  </a:lnTo>
                  <a:lnTo>
                    <a:pt x="22622" y="105013"/>
                  </a:lnTo>
                  <a:lnTo>
                    <a:pt x="55959" y="85963"/>
                  </a:lnTo>
                  <a:lnTo>
                    <a:pt x="55959" y="119301"/>
                  </a:lnTo>
                  <a:close/>
                  <a:moveTo>
                    <a:pt x="3572" y="93107"/>
                  </a:moveTo>
                  <a:lnTo>
                    <a:pt x="3572" y="261223"/>
                  </a:lnTo>
                  <a:lnTo>
                    <a:pt x="151209" y="171688"/>
                  </a:lnTo>
                  <a:lnTo>
                    <a:pt x="151209" y="3572"/>
                  </a:lnTo>
                  <a:lnTo>
                    <a:pt x="3572" y="931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1" name="Graphic 8" descr="Tag">
            <a:extLst>
              <a:ext uri="{FF2B5EF4-FFF2-40B4-BE49-F238E27FC236}">
                <a16:creationId xmlns:a16="http://schemas.microsoft.com/office/drawing/2014/main" id="{C46E3071-A04E-4A52-A646-596060F89999}"/>
              </a:ext>
            </a:extLst>
          </p:cNvPr>
          <p:cNvSpPr/>
          <p:nvPr/>
        </p:nvSpPr>
        <p:spPr>
          <a:xfrm>
            <a:off x="11187081" y="3489664"/>
            <a:ext cx="338138" cy="357188"/>
          </a:xfrm>
          <a:custGeom>
            <a:avLst/>
            <a:gdLst>
              <a:gd name="connsiteX0" fmla="*/ 97036 w 338137"/>
              <a:gd name="connsiteY0" fmla="*/ 135136 h 357187"/>
              <a:gd name="connsiteX1" fmla="*/ 77986 w 338137"/>
              <a:gd name="connsiteY1" fmla="*/ 116086 h 357187"/>
              <a:gd name="connsiteX2" fmla="*/ 87035 w 338137"/>
              <a:gd name="connsiteY2" fmla="*/ 99893 h 357187"/>
              <a:gd name="connsiteX3" fmla="*/ 87511 w 338137"/>
              <a:gd name="connsiteY3" fmla="*/ 111323 h 357187"/>
              <a:gd name="connsiteX4" fmla="*/ 97036 w 338137"/>
              <a:gd name="connsiteY4" fmla="*/ 120848 h 357187"/>
              <a:gd name="connsiteX5" fmla="*/ 106561 w 338137"/>
              <a:gd name="connsiteY5" fmla="*/ 111323 h 357187"/>
              <a:gd name="connsiteX6" fmla="*/ 106085 w 338137"/>
              <a:gd name="connsiteY6" fmla="*/ 99417 h 357187"/>
              <a:gd name="connsiteX7" fmla="*/ 116086 w 338137"/>
              <a:gd name="connsiteY7" fmla="*/ 116086 h 357187"/>
              <a:gd name="connsiteX8" fmla="*/ 97036 w 338137"/>
              <a:gd name="connsiteY8" fmla="*/ 135136 h 357187"/>
              <a:gd name="connsiteX9" fmla="*/ 331351 w 338137"/>
              <a:gd name="connsiteY9" fmla="*/ 217051 h 357187"/>
              <a:gd name="connsiteX10" fmla="*/ 198001 w 338137"/>
              <a:gd name="connsiteY10" fmla="*/ 83701 h 357187"/>
              <a:gd name="connsiteX11" fmla="*/ 184666 w 338137"/>
              <a:gd name="connsiteY11" fmla="*/ 77986 h 357187"/>
              <a:gd name="connsiteX12" fmla="*/ 102751 w 338137"/>
              <a:gd name="connsiteY12" fmla="*/ 77986 h 357187"/>
              <a:gd name="connsiteX13" fmla="*/ 70366 w 338137"/>
              <a:gd name="connsiteY13" fmla="*/ 49411 h 357187"/>
              <a:gd name="connsiteX14" fmla="*/ 53697 w 338137"/>
              <a:gd name="connsiteY14" fmla="*/ 46553 h 357187"/>
              <a:gd name="connsiteX15" fmla="*/ 20836 w 338137"/>
              <a:gd name="connsiteY15" fmla="*/ 11311 h 357187"/>
              <a:gd name="connsiteX16" fmla="*/ 11311 w 338137"/>
              <a:gd name="connsiteY16" fmla="*/ 1786 h 357187"/>
              <a:gd name="connsiteX17" fmla="*/ 1786 w 338137"/>
              <a:gd name="connsiteY17" fmla="*/ 11311 h 357187"/>
              <a:gd name="connsiteX18" fmla="*/ 50840 w 338137"/>
              <a:gd name="connsiteY18" fmla="*/ 65603 h 357187"/>
              <a:gd name="connsiteX19" fmla="*/ 67032 w 338137"/>
              <a:gd name="connsiteY19" fmla="*/ 68461 h 357187"/>
              <a:gd name="connsiteX20" fmla="*/ 83701 w 338137"/>
              <a:gd name="connsiteY20" fmla="*/ 80843 h 357187"/>
              <a:gd name="connsiteX21" fmla="*/ 59412 w 338137"/>
              <a:gd name="connsiteY21" fmla="*/ 116562 h 357187"/>
              <a:gd name="connsiteX22" fmla="*/ 59412 w 338137"/>
              <a:gd name="connsiteY22" fmla="*/ 203716 h 357187"/>
              <a:gd name="connsiteX23" fmla="*/ 65127 w 338137"/>
              <a:gd name="connsiteY23" fmla="*/ 217051 h 357187"/>
              <a:gd name="connsiteX24" fmla="*/ 198477 w 338137"/>
              <a:gd name="connsiteY24" fmla="*/ 350401 h 357187"/>
              <a:gd name="connsiteX25" fmla="*/ 211336 w 338137"/>
              <a:gd name="connsiteY25" fmla="*/ 355640 h 357187"/>
              <a:gd name="connsiteX26" fmla="*/ 224671 w 338137"/>
              <a:gd name="connsiteY26" fmla="*/ 349925 h 357187"/>
              <a:gd name="connsiteX27" fmla="*/ 330875 w 338137"/>
              <a:gd name="connsiteY27" fmla="*/ 243721 h 357187"/>
              <a:gd name="connsiteX28" fmla="*/ 331351 w 338137"/>
              <a:gd name="connsiteY28" fmla="*/ 217051 h 35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8137" h="357187">
                <a:moveTo>
                  <a:pt x="97036" y="135136"/>
                </a:moveTo>
                <a:cubicBezTo>
                  <a:pt x="86558" y="135136"/>
                  <a:pt x="77986" y="126563"/>
                  <a:pt x="77986" y="116086"/>
                </a:cubicBezTo>
                <a:cubicBezTo>
                  <a:pt x="77986" y="109418"/>
                  <a:pt x="81796" y="103227"/>
                  <a:pt x="87035" y="99893"/>
                </a:cubicBezTo>
                <a:cubicBezTo>
                  <a:pt x="87035" y="103227"/>
                  <a:pt x="87511" y="107037"/>
                  <a:pt x="87511" y="111323"/>
                </a:cubicBezTo>
                <a:cubicBezTo>
                  <a:pt x="87511" y="116562"/>
                  <a:pt x="91797" y="120848"/>
                  <a:pt x="97036" y="120848"/>
                </a:cubicBezTo>
                <a:cubicBezTo>
                  <a:pt x="102275" y="120848"/>
                  <a:pt x="106561" y="116562"/>
                  <a:pt x="106561" y="111323"/>
                </a:cubicBezTo>
                <a:cubicBezTo>
                  <a:pt x="106561" y="107037"/>
                  <a:pt x="106561" y="103227"/>
                  <a:pt x="106085" y="99417"/>
                </a:cubicBezTo>
                <a:cubicBezTo>
                  <a:pt x="111800" y="102751"/>
                  <a:pt x="116086" y="108942"/>
                  <a:pt x="116086" y="116086"/>
                </a:cubicBezTo>
                <a:cubicBezTo>
                  <a:pt x="116086" y="126563"/>
                  <a:pt x="107513" y="135136"/>
                  <a:pt x="97036" y="135136"/>
                </a:cubicBezTo>
                <a:close/>
                <a:moveTo>
                  <a:pt x="331351" y="217051"/>
                </a:moveTo>
                <a:lnTo>
                  <a:pt x="198001" y="83701"/>
                </a:lnTo>
                <a:cubicBezTo>
                  <a:pt x="194191" y="79891"/>
                  <a:pt x="189428" y="77986"/>
                  <a:pt x="184666" y="77986"/>
                </a:cubicBezTo>
                <a:lnTo>
                  <a:pt x="102751" y="77986"/>
                </a:lnTo>
                <a:cubicBezTo>
                  <a:pt x="97512" y="61317"/>
                  <a:pt x="87511" y="52745"/>
                  <a:pt x="70366" y="49411"/>
                </a:cubicBezTo>
                <a:cubicBezTo>
                  <a:pt x="64175" y="48458"/>
                  <a:pt x="58936" y="47506"/>
                  <a:pt x="53697" y="46553"/>
                </a:cubicBezTo>
                <a:cubicBezTo>
                  <a:pt x="26551" y="42743"/>
                  <a:pt x="20836" y="41791"/>
                  <a:pt x="20836" y="11311"/>
                </a:cubicBezTo>
                <a:cubicBezTo>
                  <a:pt x="20836" y="6072"/>
                  <a:pt x="16550" y="1786"/>
                  <a:pt x="11311" y="1786"/>
                </a:cubicBezTo>
                <a:cubicBezTo>
                  <a:pt x="6072" y="1786"/>
                  <a:pt x="1786" y="6072"/>
                  <a:pt x="1786" y="11311"/>
                </a:cubicBezTo>
                <a:cubicBezTo>
                  <a:pt x="1786" y="56078"/>
                  <a:pt x="19407" y="60841"/>
                  <a:pt x="50840" y="65603"/>
                </a:cubicBezTo>
                <a:cubicBezTo>
                  <a:pt x="55602" y="66556"/>
                  <a:pt x="60841" y="67032"/>
                  <a:pt x="67032" y="68461"/>
                </a:cubicBezTo>
                <a:cubicBezTo>
                  <a:pt x="73223" y="69890"/>
                  <a:pt x="79891" y="70842"/>
                  <a:pt x="83701" y="80843"/>
                </a:cubicBezTo>
                <a:cubicBezTo>
                  <a:pt x="69413" y="86558"/>
                  <a:pt x="59412" y="100370"/>
                  <a:pt x="59412" y="116562"/>
                </a:cubicBezTo>
                <a:lnTo>
                  <a:pt x="59412" y="203716"/>
                </a:lnTo>
                <a:cubicBezTo>
                  <a:pt x="59412" y="208955"/>
                  <a:pt x="61317" y="213717"/>
                  <a:pt x="65127" y="217051"/>
                </a:cubicBezTo>
                <a:lnTo>
                  <a:pt x="198477" y="350401"/>
                </a:lnTo>
                <a:cubicBezTo>
                  <a:pt x="201811" y="354211"/>
                  <a:pt x="206573" y="355640"/>
                  <a:pt x="211336" y="355640"/>
                </a:cubicBezTo>
                <a:cubicBezTo>
                  <a:pt x="216098" y="355640"/>
                  <a:pt x="220861" y="353735"/>
                  <a:pt x="224671" y="349925"/>
                </a:cubicBezTo>
                <a:lnTo>
                  <a:pt x="330875" y="243721"/>
                </a:lnTo>
                <a:cubicBezTo>
                  <a:pt x="338495" y="236577"/>
                  <a:pt x="338495" y="224195"/>
                  <a:pt x="331351" y="217051"/>
                </a:cubicBezTo>
                <a:close/>
              </a:path>
            </a:pathLst>
          </a:custGeom>
          <a:solidFill>
            <a:srgbClr val="CC327C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32" name="Graphic 10" descr="Gold bars">
            <a:extLst>
              <a:ext uri="{FF2B5EF4-FFF2-40B4-BE49-F238E27FC236}">
                <a16:creationId xmlns:a16="http://schemas.microsoft.com/office/drawing/2014/main" id="{F05DF466-280B-4913-8016-1FB760884644}"/>
              </a:ext>
            </a:extLst>
          </p:cNvPr>
          <p:cNvSpPr/>
          <p:nvPr/>
        </p:nvSpPr>
        <p:spPr>
          <a:xfrm>
            <a:off x="11153743" y="1695269"/>
            <a:ext cx="400050" cy="285750"/>
          </a:xfrm>
          <a:custGeom>
            <a:avLst/>
            <a:gdLst>
              <a:gd name="connsiteX0" fmla="*/ 301823 w 400050"/>
              <a:gd name="connsiteY0" fmla="*/ 258961 h 285750"/>
              <a:gd name="connsiteX1" fmla="*/ 307538 w 400050"/>
              <a:gd name="connsiteY1" fmla="*/ 220861 h 285750"/>
              <a:gd name="connsiteX2" fmla="*/ 363260 w 400050"/>
              <a:gd name="connsiteY2" fmla="*/ 220861 h 285750"/>
              <a:gd name="connsiteX3" fmla="*/ 368975 w 400050"/>
              <a:gd name="connsiteY3" fmla="*/ 258961 h 285750"/>
              <a:gd name="connsiteX4" fmla="*/ 301823 w 400050"/>
              <a:gd name="connsiteY4" fmla="*/ 258961 h 285750"/>
              <a:gd name="connsiteX5" fmla="*/ 230386 w 400050"/>
              <a:gd name="connsiteY5" fmla="*/ 163711 h 285750"/>
              <a:gd name="connsiteX6" fmla="*/ 236101 w 400050"/>
              <a:gd name="connsiteY6" fmla="*/ 125611 h 285750"/>
              <a:gd name="connsiteX7" fmla="*/ 291822 w 400050"/>
              <a:gd name="connsiteY7" fmla="*/ 125611 h 285750"/>
              <a:gd name="connsiteX8" fmla="*/ 297537 w 400050"/>
              <a:gd name="connsiteY8" fmla="*/ 163711 h 285750"/>
              <a:gd name="connsiteX9" fmla="*/ 230386 w 400050"/>
              <a:gd name="connsiteY9" fmla="*/ 163711 h 285750"/>
              <a:gd name="connsiteX10" fmla="*/ 182761 w 400050"/>
              <a:gd name="connsiteY10" fmla="*/ 97036 h 285750"/>
              <a:gd name="connsiteX11" fmla="*/ 211336 w 400050"/>
              <a:gd name="connsiteY11" fmla="*/ 97036 h 285750"/>
              <a:gd name="connsiteX12" fmla="*/ 197048 w 400050"/>
              <a:gd name="connsiteY12" fmla="*/ 192286 h 285750"/>
              <a:gd name="connsiteX13" fmla="*/ 182761 w 400050"/>
              <a:gd name="connsiteY13" fmla="*/ 97036 h 285750"/>
              <a:gd name="connsiteX14" fmla="*/ 168473 w 400050"/>
              <a:gd name="connsiteY14" fmla="*/ 258961 h 285750"/>
              <a:gd name="connsiteX15" fmla="*/ 174188 w 400050"/>
              <a:gd name="connsiteY15" fmla="*/ 220861 h 285750"/>
              <a:gd name="connsiteX16" fmla="*/ 229910 w 400050"/>
              <a:gd name="connsiteY16" fmla="*/ 220861 h 285750"/>
              <a:gd name="connsiteX17" fmla="*/ 235625 w 400050"/>
              <a:gd name="connsiteY17" fmla="*/ 258961 h 285750"/>
              <a:gd name="connsiteX18" fmla="*/ 168473 w 400050"/>
              <a:gd name="connsiteY18" fmla="*/ 258961 h 285750"/>
              <a:gd name="connsiteX19" fmla="*/ 97036 w 400050"/>
              <a:gd name="connsiteY19" fmla="*/ 163711 h 285750"/>
              <a:gd name="connsiteX20" fmla="*/ 102751 w 400050"/>
              <a:gd name="connsiteY20" fmla="*/ 125611 h 285750"/>
              <a:gd name="connsiteX21" fmla="*/ 158472 w 400050"/>
              <a:gd name="connsiteY21" fmla="*/ 125611 h 285750"/>
              <a:gd name="connsiteX22" fmla="*/ 164187 w 400050"/>
              <a:gd name="connsiteY22" fmla="*/ 163711 h 285750"/>
              <a:gd name="connsiteX23" fmla="*/ 97036 w 400050"/>
              <a:gd name="connsiteY23" fmla="*/ 163711 h 285750"/>
              <a:gd name="connsiteX24" fmla="*/ 169426 w 400050"/>
              <a:gd name="connsiteY24" fmla="*/ 30361 h 285750"/>
              <a:gd name="connsiteX25" fmla="*/ 225147 w 400050"/>
              <a:gd name="connsiteY25" fmla="*/ 30361 h 285750"/>
              <a:gd name="connsiteX26" fmla="*/ 230862 w 400050"/>
              <a:gd name="connsiteY26" fmla="*/ 68461 h 285750"/>
              <a:gd name="connsiteX27" fmla="*/ 163711 w 400050"/>
              <a:gd name="connsiteY27" fmla="*/ 68461 h 285750"/>
              <a:gd name="connsiteX28" fmla="*/ 169426 w 400050"/>
              <a:gd name="connsiteY28" fmla="*/ 30361 h 285750"/>
              <a:gd name="connsiteX29" fmla="*/ 35123 w 400050"/>
              <a:gd name="connsiteY29" fmla="*/ 258961 h 285750"/>
              <a:gd name="connsiteX30" fmla="*/ 40838 w 400050"/>
              <a:gd name="connsiteY30" fmla="*/ 220861 h 285750"/>
              <a:gd name="connsiteX31" fmla="*/ 96560 w 400050"/>
              <a:gd name="connsiteY31" fmla="*/ 220861 h 285750"/>
              <a:gd name="connsiteX32" fmla="*/ 102275 w 400050"/>
              <a:gd name="connsiteY32" fmla="*/ 258961 h 285750"/>
              <a:gd name="connsiteX33" fmla="*/ 35123 w 400050"/>
              <a:gd name="connsiteY33" fmla="*/ 258961 h 285750"/>
              <a:gd name="connsiteX34" fmla="*/ 387548 w 400050"/>
              <a:gd name="connsiteY34" fmla="*/ 192286 h 285750"/>
              <a:gd name="connsiteX35" fmla="*/ 330398 w 400050"/>
              <a:gd name="connsiteY35" fmla="*/ 192286 h 285750"/>
              <a:gd name="connsiteX36" fmla="*/ 316111 w 400050"/>
              <a:gd name="connsiteY36" fmla="*/ 97036 h 285750"/>
              <a:gd name="connsiteX37" fmla="*/ 263723 w 400050"/>
              <a:gd name="connsiteY37" fmla="*/ 97036 h 285750"/>
              <a:gd name="connsiteX38" fmla="*/ 249436 w 400050"/>
              <a:gd name="connsiteY38" fmla="*/ 1786 h 285750"/>
              <a:gd name="connsiteX39" fmla="*/ 144661 w 400050"/>
              <a:gd name="connsiteY39" fmla="*/ 1786 h 285750"/>
              <a:gd name="connsiteX40" fmla="*/ 130373 w 400050"/>
              <a:gd name="connsiteY40" fmla="*/ 97036 h 285750"/>
              <a:gd name="connsiteX41" fmla="*/ 77986 w 400050"/>
              <a:gd name="connsiteY41" fmla="*/ 97036 h 285750"/>
              <a:gd name="connsiteX42" fmla="*/ 63698 w 400050"/>
              <a:gd name="connsiteY42" fmla="*/ 192286 h 285750"/>
              <a:gd name="connsiteX43" fmla="*/ 16073 w 400050"/>
              <a:gd name="connsiteY43" fmla="*/ 192286 h 285750"/>
              <a:gd name="connsiteX44" fmla="*/ 1786 w 400050"/>
              <a:gd name="connsiteY44" fmla="*/ 287536 h 285750"/>
              <a:gd name="connsiteX45" fmla="*/ 135136 w 400050"/>
              <a:gd name="connsiteY45" fmla="*/ 287536 h 285750"/>
              <a:gd name="connsiteX46" fmla="*/ 120848 w 400050"/>
              <a:gd name="connsiteY46" fmla="*/ 192286 h 285750"/>
              <a:gd name="connsiteX47" fmla="*/ 149423 w 400050"/>
              <a:gd name="connsiteY47" fmla="*/ 192286 h 285750"/>
              <a:gd name="connsiteX48" fmla="*/ 135136 w 400050"/>
              <a:gd name="connsiteY48" fmla="*/ 287536 h 285750"/>
              <a:gd name="connsiteX49" fmla="*/ 268486 w 400050"/>
              <a:gd name="connsiteY49" fmla="*/ 287536 h 285750"/>
              <a:gd name="connsiteX50" fmla="*/ 254198 w 400050"/>
              <a:gd name="connsiteY50" fmla="*/ 192286 h 285750"/>
              <a:gd name="connsiteX51" fmla="*/ 282773 w 400050"/>
              <a:gd name="connsiteY51" fmla="*/ 192286 h 285750"/>
              <a:gd name="connsiteX52" fmla="*/ 268486 w 400050"/>
              <a:gd name="connsiteY52" fmla="*/ 287536 h 285750"/>
              <a:gd name="connsiteX53" fmla="*/ 401836 w 400050"/>
              <a:gd name="connsiteY53" fmla="*/ 287536 h 285750"/>
              <a:gd name="connsiteX54" fmla="*/ 387548 w 400050"/>
              <a:gd name="connsiteY54" fmla="*/ 192286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00050" h="285750">
                <a:moveTo>
                  <a:pt x="301823" y="258961"/>
                </a:moveTo>
                <a:lnTo>
                  <a:pt x="307538" y="220861"/>
                </a:lnTo>
                <a:lnTo>
                  <a:pt x="363260" y="220861"/>
                </a:lnTo>
                <a:lnTo>
                  <a:pt x="368975" y="258961"/>
                </a:lnTo>
                <a:lnTo>
                  <a:pt x="301823" y="258961"/>
                </a:lnTo>
                <a:close/>
                <a:moveTo>
                  <a:pt x="230386" y="163711"/>
                </a:moveTo>
                <a:lnTo>
                  <a:pt x="236101" y="125611"/>
                </a:lnTo>
                <a:lnTo>
                  <a:pt x="291822" y="125611"/>
                </a:lnTo>
                <a:lnTo>
                  <a:pt x="297537" y="163711"/>
                </a:lnTo>
                <a:lnTo>
                  <a:pt x="230386" y="163711"/>
                </a:lnTo>
                <a:close/>
                <a:moveTo>
                  <a:pt x="182761" y="97036"/>
                </a:moveTo>
                <a:lnTo>
                  <a:pt x="211336" y="97036"/>
                </a:lnTo>
                <a:lnTo>
                  <a:pt x="197048" y="192286"/>
                </a:lnTo>
                <a:lnTo>
                  <a:pt x="182761" y="97036"/>
                </a:lnTo>
                <a:close/>
                <a:moveTo>
                  <a:pt x="168473" y="258961"/>
                </a:moveTo>
                <a:lnTo>
                  <a:pt x="174188" y="220861"/>
                </a:lnTo>
                <a:lnTo>
                  <a:pt x="229910" y="220861"/>
                </a:lnTo>
                <a:lnTo>
                  <a:pt x="235625" y="258961"/>
                </a:lnTo>
                <a:lnTo>
                  <a:pt x="168473" y="258961"/>
                </a:lnTo>
                <a:close/>
                <a:moveTo>
                  <a:pt x="97036" y="163711"/>
                </a:moveTo>
                <a:lnTo>
                  <a:pt x="102751" y="125611"/>
                </a:lnTo>
                <a:lnTo>
                  <a:pt x="158472" y="125611"/>
                </a:lnTo>
                <a:lnTo>
                  <a:pt x="164187" y="163711"/>
                </a:lnTo>
                <a:lnTo>
                  <a:pt x="97036" y="163711"/>
                </a:lnTo>
                <a:close/>
                <a:moveTo>
                  <a:pt x="169426" y="30361"/>
                </a:moveTo>
                <a:lnTo>
                  <a:pt x="225147" y="30361"/>
                </a:lnTo>
                <a:lnTo>
                  <a:pt x="230862" y="68461"/>
                </a:lnTo>
                <a:lnTo>
                  <a:pt x="163711" y="68461"/>
                </a:lnTo>
                <a:lnTo>
                  <a:pt x="169426" y="30361"/>
                </a:lnTo>
                <a:close/>
                <a:moveTo>
                  <a:pt x="35123" y="258961"/>
                </a:moveTo>
                <a:lnTo>
                  <a:pt x="40838" y="220861"/>
                </a:lnTo>
                <a:lnTo>
                  <a:pt x="96560" y="220861"/>
                </a:lnTo>
                <a:lnTo>
                  <a:pt x="102275" y="258961"/>
                </a:lnTo>
                <a:lnTo>
                  <a:pt x="35123" y="258961"/>
                </a:lnTo>
                <a:close/>
                <a:moveTo>
                  <a:pt x="387548" y="192286"/>
                </a:moveTo>
                <a:lnTo>
                  <a:pt x="330398" y="192286"/>
                </a:lnTo>
                <a:lnTo>
                  <a:pt x="316111" y="97036"/>
                </a:lnTo>
                <a:lnTo>
                  <a:pt x="263723" y="97036"/>
                </a:lnTo>
                <a:lnTo>
                  <a:pt x="249436" y="1786"/>
                </a:lnTo>
                <a:lnTo>
                  <a:pt x="144661" y="1786"/>
                </a:lnTo>
                <a:lnTo>
                  <a:pt x="130373" y="97036"/>
                </a:lnTo>
                <a:lnTo>
                  <a:pt x="77986" y="97036"/>
                </a:lnTo>
                <a:lnTo>
                  <a:pt x="63698" y="192286"/>
                </a:lnTo>
                <a:lnTo>
                  <a:pt x="16073" y="192286"/>
                </a:lnTo>
                <a:lnTo>
                  <a:pt x="1786" y="287536"/>
                </a:lnTo>
                <a:lnTo>
                  <a:pt x="135136" y="287536"/>
                </a:lnTo>
                <a:lnTo>
                  <a:pt x="120848" y="192286"/>
                </a:lnTo>
                <a:lnTo>
                  <a:pt x="149423" y="192286"/>
                </a:lnTo>
                <a:lnTo>
                  <a:pt x="135136" y="287536"/>
                </a:lnTo>
                <a:lnTo>
                  <a:pt x="268486" y="287536"/>
                </a:lnTo>
                <a:lnTo>
                  <a:pt x="254198" y="192286"/>
                </a:lnTo>
                <a:lnTo>
                  <a:pt x="282773" y="192286"/>
                </a:lnTo>
                <a:lnTo>
                  <a:pt x="268486" y="287536"/>
                </a:lnTo>
                <a:lnTo>
                  <a:pt x="401836" y="287536"/>
                </a:lnTo>
                <a:lnTo>
                  <a:pt x="387548" y="192286"/>
                </a:lnTo>
                <a:close/>
              </a:path>
            </a:pathLst>
          </a:custGeom>
          <a:solidFill>
            <a:srgbClr val="269D0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9C18DD44-0E3F-5CEA-305C-80D583B21F8A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HEART INFOGRAPHIC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A5430C1-AC4F-E7A0-030A-20C63C9EF68F}"/>
              </a:ext>
            </a:extLst>
          </p:cNvPr>
          <p:cNvGrpSpPr/>
          <p:nvPr/>
        </p:nvGrpSpPr>
        <p:grpSpPr>
          <a:xfrm>
            <a:off x="4638675" y="2048181"/>
            <a:ext cx="2914650" cy="2761638"/>
            <a:chOff x="4638675" y="2048181"/>
            <a:chExt cx="2914650" cy="2761638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81B73BB-3FD3-F19C-A29D-77E9BE46655A}"/>
                </a:ext>
              </a:extLst>
            </p:cNvPr>
            <p:cNvSpPr/>
            <p:nvPr/>
          </p:nvSpPr>
          <p:spPr>
            <a:xfrm>
              <a:off x="4695795" y="2048181"/>
              <a:ext cx="2799702" cy="484632"/>
            </a:xfrm>
            <a:custGeom>
              <a:avLst/>
              <a:gdLst>
                <a:gd name="connsiteX0" fmla="*/ 701764 w 2799702"/>
                <a:gd name="connsiteY0" fmla="*/ 773 h 484632"/>
                <a:gd name="connsiteX1" fmla="*/ 1321905 w 2799702"/>
                <a:gd name="connsiteY1" fmla="*/ 436082 h 484632"/>
                <a:gd name="connsiteX2" fmla="*/ 1349143 w 2799702"/>
                <a:gd name="connsiteY2" fmla="*/ 484632 h 484632"/>
                <a:gd name="connsiteX3" fmla="*/ 0 w 2799702"/>
                <a:gd name="connsiteY3" fmla="*/ 484632 h 484632"/>
                <a:gd name="connsiteX4" fmla="*/ 5124 w 2799702"/>
                <a:gd name="connsiteY4" fmla="*/ 469379 h 484632"/>
                <a:gd name="connsiteX5" fmla="*/ 701764 w 2799702"/>
                <a:gd name="connsiteY5" fmla="*/ 773 h 484632"/>
                <a:gd name="connsiteX6" fmla="*/ 2098646 w 2799702"/>
                <a:gd name="connsiteY6" fmla="*/ 773 h 484632"/>
                <a:gd name="connsiteX7" fmla="*/ 2769321 w 2799702"/>
                <a:gd name="connsiteY7" fmla="*/ 416621 h 484632"/>
                <a:gd name="connsiteX8" fmla="*/ 2799702 w 2799702"/>
                <a:gd name="connsiteY8" fmla="*/ 484632 h 484632"/>
                <a:gd name="connsiteX9" fmla="*/ 1449481 w 2799702"/>
                <a:gd name="connsiteY9" fmla="*/ 484632 h 484632"/>
                <a:gd name="connsiteX10" fmla="*/ 1451902 w 2799702"/>
                <a:gd name="connsiteY10" fmla="*/ 480160 h 484632"/>
                <a:gd name="connsiteX11" fmla="*/ 2098646 w 2799702"/>
                <a:gd name="connsiteY11" fmla="*/ 773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99702" h="484632">
                  <a:moveTo>
                    <a:pt x="701764" y="773"/>
                  </a:moveTo>
                  <a:cubicBezTo>
                    <a:pt x="912070" y="11541"/>
                    <a:pt x="1134026" y="135950"/>
                    <a:pt x="1321905" y="436082"/>
                  </a:cubicBezTo>
                  <a:lnTo>
                    <a:pt x="1349143" y="484632"/>
                  </a:lnTo>
                  <a:lnTo>
                    <a:pt x="0" y="484632"/>
                  </a:lnTo>
                  <a:lnTo>
                    <a:pt x="5124" y="469379"/>
                  </a:lnTo>
                  <a:cubicBezTo>
                    <a:pt x="124675" y="201926"/>
                    <a:pt x="401329" y="-14610"/>
                    <a:pt x="701764" y="773"/>
                  </a:cubicBezTo>
                  <a:close/>
                  <a:moveTo>
                    <a:pt x="2098646" y="773"/>
                  </a:moveTo>
                  <a:cubicBezTo>
                    <a:pt x="2379052" y="-13585"/>
                    <a:pt x="2638743" y="174085"/>
                    <a:pt x="2769321" y="416621"/>
                  </a:cubicBezTo>
                  <a:lnTo>
                    <a:pt x="2799702" y="484632"/>
                  </a:lnTo>
                  <a:lnTo>
                    <a:pt x="1449481" y="484632"/>
                  </a:lnTo>
                  <a:lnTo>
                    <a:pt x="1451902" y="480160"/>
                  </a:lnTo>
                  <a:cubicBezTo>
                    <a:pt x="1645219" y="148055"/>
                    <a:pt x="1878327" y="12054"/>
                    <a:pt x="2098646" y="773"/>
                  </a:cubicBezTo>
                  <a:close/>
                </a:path>
              </a:pathLst>
            </a:cu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BD1FA4E-4782-8E67-3B4E-3C179AB43AEB}"/>
                </a:ext>
              </a:extLst>
            </p:cNvPr>
            <p:cNvSpPr/>
            <p:nvPr/>
          </p:nvSpPr>
          <p:spPr>
            <a:xfrm>
              <a:off x="4638675" y="2617433"/>
              <a:ext cx="2914650" cy="484632"/>
            </a:xfrm>
            <a:custGeom>
              <a:avLst/>
              <a:gdLst>
                <a:gd name="connsiteX0" fmla="*/ 28694 w 2914650"/>
                <a:gd name="connsiteY0" fmla="*/ 0 h 484632"/>
                <a:gd name="connsiteX1" fmla="*/ 1453736 w 2914650"/>
                <a:gd name="connsiteY1" fmla="*/ 0 h 484632"/>
                <a:gd name="connsiteX2" fmla="*/ 1457325 w 2914650"/>
                <a:gd name="connsiteY2" fmla="*/ 6397 h 484632"/>
                <a:gd name="connsiteX3" fmla="*/ 1460789 w 2914650"/>
                <a:gd name="connsiteY3" fmla="*/ 0 h 484632"/>
                <a:gd name="connsiteX4" fmla="*/ 2886562 w 2914650"/>
                <a:gd name="connsiteY4" fmla="*/ 0 h 484632"/>
                <a:gd name="connsiteX5" fmla="*/ 2904217 w 2914650"/>
                <a:gd name="connsiteY5" fmla="*/ 65260 h 484632"/>
                <a:gd name="connsiteX6" fmla="*/ 2914650 w 2914650"/>
                <a:gd name="connsiteY6" fmla="*/ 177847 h 484632"/>
                <a:gd name="connsiteX7" fmla="*/ 2898284 w 2914650"/>
                <a:gd name="connsiteY7" fmla="*/ 348806 h 484632"/>
                <a:gd name="connsiteX8" fmla="*/ 2862185 w 2914650"/>
                <a:gd name="connsiteY8" fmla="*/ 484632 h 484632"/>
                <a:gd name="connsiteX9" fmla="*/ 52465 w 2914650"/>
                <a:gd name="connsiteY9" fmla="*/ 484632 h 484632"/>
                <a:gd name="connsiteX10" fmla="*/ 16367 w 2914650"/>
                <a:gd name="connsiteY10" fmla="*/ 348806 h 484632"/>
                <a:gd name="connsiteX11" fmla="*/ 0 w 2914650"/>
                <a:gd name="connsiteY11" fmla="*/ 177847 h 484632"/>
                <a:gd name="connsiteX12" fmla="*/ 16179 w 2914650"/>
                <a:gd name="connsiteY12" fmla="*/ 37258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14650" h="484632">
                  <a:moveTo>
                    <a:pt x="28694" y="0"/>
                  </a:moveTo>
                  <a:lnTo>
                    <a:pt x="1453736" y="0"/>
                  </a:lnTo>
                  <a:lnTo>
                    <a:pt x="1457325" y="6397"/>
                  </a:lnTo>
                  <a:lnTo>
                    <a:pt x="1460789" y="0"/>
                  </a:lnTo>
                  <a:lnTo>
                    <a:pt x="2886562" y="0"/>
                  </a:lnTo>
                  <a:lnTo>
                    <a:pt x="2904217" y="65260"/>
                  </a:lnTo>
                  <a:cubicBezTo>
                    <a:pt x="2911067" y="102670"/>
                    <a:pt x="2914650" y="140342"/>
                    <a:pt x="2914650" y="177847"/>
                  </a:cubicBezTo>
                  <a:cubicBezTo>
                    <a:pt x="2914650" y="234104"/>
                    <a:pt x="2908958" y="291199"/>
                    <a:pt x="2898284" y="348806"/>
                  </a:cubicBezTo>
                  <a:lnTo>
                    <a:pt x="2862185" y="484632"/>
                  </a:lnTo>
                  <a:lnTo>
                    <a:pt x="52465" y="484632"/>
                  </a:lnTo>
                  <a:lnTo>
                    <a:pt x="16367" y="348806"/>
                  </a:lnTo>
                  <a:cubicBezTo>
                    <a:pt x="5693" y="291199"/>
                    <a:pt x="0" y="234104"/>
                    <a:pt x="0" y="177847"/>
                  </a:cubicBezTo>
                  <a:cubicBezTo>
                    <a:pt x="0" y="130966"/>
                    <a:pt x="5599" y="83824"/>
                    <a:pt x="16179" y="37258"/>
                  </a:cubicBezTo>
                  <a:close/>
                </a:path>
              </a:pathLst>
            </a:cu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4ED7190-35B8-087C-C742-B63D3F7C1E29}"/>
                </a:ext>
              </a:extLst>
            </p:cNvPr>
            <p:cNvSpPr/>
            <p:nvPr/>
          </p:nvSpPr>
          <p:spPr>
            <a:xfrm>
              <a:off x="4720337" y="3186685"/>
              <a:ext cx="2751326" cy="484632"/>
            </a:xfrm>
            <a:custGeom>
              <a:avLst/>
              <a:gdLst>
                <a:gd name="connsiteX0" fmla="*/ 0 w 2751326"/>
                <a:gd name="connsiteY0" fmla="*/ 0 h 484632"/>
                <a:gd name="connsiteX1" fmla="*/ 2751326 w 2751326"/>
                <a:gd name="connsiteY1" fmla="*/ 0 h 484632"/>
                <a:gd name="connsiteX2" fmla="*/ 2698499 w 2751326"/>
                <a:gd name="connsiteY2" fmla="*/ 128754 h 484632"/>
                <a:gd name="connsiteX3" fmla="*/ 2494986 w 2751326"/>
                <a:gd name="connsiteY3" fmla="*/ 474689 h 484632"/>
                <a:gd name="connsiteX4" fmla="*/ 2487650 w 2751326"/>
                <a:gd name="connsiteY4" fmla="*/ 484632 h 484632"/>
                <a:gd name="connsiteX5" fmla="*/ 263676 w 2751326"/>
                <a:gd name="connsiteY5" fmla="*/ 484632 h 484632"/>
                <a:gd name="connsiteX6" fmla="*/ 256341 w 2751326"/>
                <a:gd name="connsiteY6" fmla="*/ 474689 h 484632"/>
                <a:gd name="connsiteX7" fmla="*/ 52828 w 2751326"/>
                <a:gd name="connsiteY7" fmla="*/ 128754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51326" h="484632">
                  <a:moveTo>
                    <a:pt x="0" y="0"/>
                  </a:moveTo>
                  <a:lnTo>
                    <a:pt x="2751326" y="0"/>
                  </a:lnTo>
                  <a:lnTo>
                    <a:pt x="2698499" y="128754"/>
                  </a:lnTo>
                  <a:cubicBezTo>
                    <a:pt x="2642995" y="245475"/>
                    <a:pt x="2573260" y="361651"/>
                    <a:pt x="2494986" y="474689"/>
                  </a:cubicBezTo>
                  <a:lnTo>
                    <a:pt x="2487650" y="484632"/>
                  </a:lnTo>
                  <a:lnTo>
                    <a:pt x="263676" y="484632"/>
                  </a:lnTo>
                  <a:lnTo>
                    <a:pt x="256341" y="474689"/>
                  </a:lnTo>
                  <a:cubicBezTo>
                    <a:pt x="178067" y="361651"/>
                    <a:pt x="108331" y="245475"/>
                    <a:pt x="52828" y="128754"/>
                  </a:cubicBezTo>
                  <a:close/>
                </a:path>
              </a:pathLst>
            </a:custGeom>
            <a:solidFill>
              <a:srgbClr val="269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8ADA3B1-786A-54B3-CCAC-98F9EF6E85CD}"/>
                </a:ext>
              </a:extLst>
            </p:cNvPr>
            <p:cNvSpPr/>
            <p:nvPr/>
          </p:nvSpPr>
          <p:spPr>
            <a:xfrm>
              <a:off x="5046438" y="3755937"/>
              <a:ext cx="2099127" cy="484632"/>
            </a:xfrm>
            <a:custGeom>
              <a:avLst/>
              <a:gdLst>
                <a:gd name="connsiteX0" fmla="*/ 0 w 2099127"/>
                <a:gd name="connsiteY0" fmla="*/ 0 h 484632"/>
                <a:gd name="connsiteX1" fmla="*/ 2099127 w 2099127"/>
                <a:gd name="connsiteY1" fmla="*/ 0 h 484632"/>
                <a:gd name="connsiteX2" fmla="*/ 2045782 w 2099127"/>
                <a:gd name="connsiteY2" fmla="*/ 72314 h 484632"/>
                <a:gd name="connsiteX3" fmla="*/ 1778226 w 2099127"/>
                <a:gd name="connsiteY3" fmla="*/ 384155 h 484632"/>
                <a:gd name="connsiteX4" fmla="*/ 1681424 w 2099127"/>
                <a:gd name="connsiteY4" fmla="*/ 484632 h 484632"/>
                <a:gd name="connsiteX5" fmla="*/ 417703 w 2099127"/>
                <a:gd name="connsiteY5" fmla="*/ 484632 h 484632"/>
                <a:gd name="connsiteX6" fmla="*/ 320901 w 2099127"/>
                <a:gd name="connsiteY6" fmla="*/ 384155 h 484632"/>
                <a:gd name="connsiteX7" fmla="*/ 53345 w 2099127"/>
                <a:gd name="connsiteY7" fmla="*/ 72314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99127" h="484632">
                  <a:moveTo>
                    <a:pt x="0" y="0"/>
                  </a:moveTo>
                  <a:lnTo>
                    <a:pt x="2099127" y="0"/>
                  </a:lnTo>
                  <a:lnTo>
                    <a:pt x="2045782" y="72314"/>
                  </a:lnTo>
                  <a:cubicBezTo>
                    <a:pt x="1960391" y="181563"/>
                    <a:pt x="1869309" y="286375"/>
                    <a:pt x="1778226" y="384155"/>
                  </a:cubicBezTo>
                  <a:lnTo>
                    <a:pt x="1681424" y="484632"/>
                  </a:lnTo>
                  <a:lnTo>
                    <a:pt x="417703" y="484632"/>
                  </a:lnTo>
                  <a:lnTo>
                    <a:pt x="320901" y="384155"/>
                  </a:lnTo>
                  <a:cubicBezTo>
                    <a:pt x="229818" y="286375"/>
                    <a:pt x="138735" y="181563"/>
                    <a:pt x="53345" y="72314"/>
                  </a:cubicBezTo>
                  <a:close/>
                </a:path>
              </a:pathLst>
            </a:custGeom>
            <a:solidFill>
              <a:srgbClr val="CC32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2711E8B-3255-D76A-3EC6-2BF52DD5DC4C}"/>
                </a:ext>
              </a:extLst>
            </p:cNvPr>
            <p:cNvSpPr/>
            <p:nvPr/>
          </p:nvSpPr>
          <p:spPr>
            <a:xfrm>
              <a:off x="5548323" y="4325187"/>
              <a:ext cx="1095354" cy="484632"/>
            </a:xfrm>
            <a:custGeom>
              <a:avLst/>
              <a:gdLst>
                <a:gd name="connsiteX0" fmla="*/ 0 w 1095354"/>
                <a:gd name="connsiteY0" fmla="*/ 0 h 484632"/>
                <a:gd name="connsiteX1" fmla="*/ 1095354 w 1095354"/>
                <a:gd name="connsiteY1" fmla="*/ 0 h 484632"/>
                <a:gd name="connsiteX2" fmla="*/ 1008784 w 1095354"/>
                <a:gd name="connsiteY2" fmla="*/ 84554 h 484632"/>
                <a:gd name="connsiteX3" fmla="*/ 547677 w 1095354"/>
                <a:gd name="connsiteY3" fmla="*/ 484632 h 484632"/>
                <a:gd name="connsiteX4" fmla="*/ 86571 w 1095354"/>
                <a:gd name="connsiteY4" fmla="*/ 84554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5354" h="484632">
                  <a:moveTo>
                    <a:pt x="0" y="0"/>
                  </a:moveTo>
                  <a:lnTo>
                    <a:pt x="1095354" y="0"/>
                  </a:lnTo>
                  <a:lnTo>
                    <a:pt x="1008784" y="84554"/>
                  </a:lnTo>
                  <a:cubicBezTo>
                    <a:pt x="752614" y="327916"/>
                    <a:pt x="547677" y="484632"/>
                    <a:pt x="547677" y="484632"/>
                  </a:cubicBezTo>
                  <a:cubicBezTo>
                    <a:pt x="547677" y="484632"/>
                    <a:pt x="342741" y="327916"/>
                    <a:pt x="86571" y="84554"/>
                  </a:cubicBezTo>
                  <a:close/>
                </a:path>
              </a:pathLst>
            </a:custGeom>
            <a:solidFill>
              <a:srgbClr val="2657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DCA3F55B-8995-0BA2-524C-EBB101D2ECF3}"/>
              </a:ext>
            </a:extLst>
          </p:cNvPr>
          <p:cNvSpPr/>
          <p:nvPr/>
        </p:nvSpPr>
        <p:spPr>
          <a:xfrm>
            <a:off x="1306448" y="1984462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2899955-F651-258A-C0EF-E43D3839B4B6}"/>
              </a:ext>
            </a:extLst>
          </p:cNvPr>
          <p:cNvSpPr/>
          <p:nvPr/>
        </p:nvSpPr>
        <p:spPr>
          <a:xfrm>
            <a:off x="1306448" y="160766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D6323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EBA0E0C-C1B6-D1E6-D2CB-64CF2147C9CA}"/>
              </a:ext>
            </a:extLst>
          </p:cNvPr>
          <p:cNvSpPr/>
          <p:nvPr/>
        </p:nvSpPr>
        <p:spPr>
          <a:xfrm>
            <a:off x="1306448" y="381229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223BAD6-2836-2D5E-05B6-7641BCFBBCE2}"/>
              </a:ext>
            </a:extLst>
          </p:cNvPr>
          <p:cNvSpPr/>
          <p:nvPr/>
        </p:nvSpPr>
        <p:spPr>
          <a:xfrm>
            <a:off x="1306448" y="343549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95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6318A1E-BDDD-B36A-D24A-1541533B8F5D}"/>
              </a:ext>
            </a:extLst>
          </p:cNvPr>
          <p:cNvSpPr/>
          <p:nvPr/>
        </p:nvSpPr>
        <p:spPr>
          <a:xfrm>
            <a:off x="4964043" y="5471986"/>
            <a:ext cx="3657600" cy="70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BF24371-ED67-76BF-D2E1-49F5674D3493}"/>
              </a:ext>
            </a:extLst>
          </p:cNvPr>
          <p:cNvSpPr/>
          <p:nvPr/>
        </p:nvSpPr>
        <p:spPr>
          <a:xfrm>
            <a:off x="4964043" y="5085952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2657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18786E3-8B5C-66D4-8E65-59BBB00F8960}"/>
              </a:ext>
            </a:extLst>
          </p:cNvPr>
          <p:cNvSpPr/>
          <p:nvPr/>
        </p:nvSpPr>
        <p:spPr>
          <a:xfrm>
            <a:off x="8159563" y="1985327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5C8328F-5AA4-D523-1F37-F2A970772F9D}"/>
              </a:ext>
            </a:extLst>
          </p:cNvPr>
          <p:cNvSpPr/>
          <p:nvPr/>
        </p:nvSpPr>
        <p:spPr>
          <a:xfrm>
            <a:off x="9439723" y="1608529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269D0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316817-B14C-0D5D-1DD7-F47F1B9CD0CF}"/>
              </a:ext>
            </a:extLst>
          </p:cNvPr>
          <p:cNvSpPr/>
          <p:nvPr/>
        </p:nvSpPr>
        <p:spPr>
          <a:xfrm>
            <a:off x="8159563" y="381299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B70963-BAB5-4C30-869A-4DF1F03350F7}"/>
              </a:ext>
            </a:extLst>
          </p:cNvPr>
          <p:cNvSpPr/>
          <p:nvPr/>
        </p:nvSpPr>
        <p:spPr>
          <a:xfrm>
            <a:off x="9439723" y="343620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CC327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54" name="Graphic 2" descr="Money">
            <a:extLst>
              <a:ext uri="{FF2B5EF4-FFF2-40B4-BE49-F238E27FC236}">
                <a16:creationId xmlns:a16="http://schemas.microsoft.com/office/drawing/2014/main" id="{14C09137-3CA7-DCBB-E592-3D9A779B3866}"/>
              </a:ext>
            </a:extLst>
          </p:cNvPr>
          <p:cNvGrpSpPr/>
          <p:nvPr/>
        </p:nvGrpSpPr>
        <p:grpSpPr>
          <a:xfrm>
            <a:off x="614991" y="1607134"/>
            <a:ext cx="457200" cy="457200"/>
            <a:chOff x="614991" y="1607134"/>
            <a:chExt cx="457200" cy="457200"/>
          </a:xfrm>
          <a:solidFill>
            <a:srgbClr val="D63232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6A5F1F52-2321-20FD-CA65-F8DA838C4392}"/>
                </a:ext>
              </a:extLst>
            </p:cNvPr>
            <p:cNvSpPr/>
            <p:nvPr/>
          </p:nvSpPr>
          <p:spPr>
            <a:xfrm>
              <a:off x="632255" y="1795848"/>
              <a:ext cx="419100" cy="190500"/>
            </a:xfrm>
            <a:custGeom>
              <a:avLst/>
              <a:gdLst>
                <a:gd name="connsiteX0" fmla="*/ 392311 w 419100"/>
                <a:gd name="connsiteY0" fmla="*/ 149423 h 190500"/>
                <a:gd name="connsiteX1" fmla="*/ 378023 w 419100"/>
                <a:gd name="connsiteY1" fmla="*/ 163711 h 190500"/>
                <a:gd name="connsiteX2" fmla="*/ 49411 w 419100"/>
                <a:gd name="connsiteY2" fmla="*/ 163711 h 190500"/>
                <a:gd name="connsiteX3" fmla="*/ 30361 w 419100"/>
                <a:gd name="connsiteY3" fmla="*/ 144661 h 190500"/>
                <a:gd name="connsiteX4" fmla="*/ 30361 w 419100"/>
                <a:gd name="connsiteY4" fmla="*/ 49411 h 190500"/>
                <a:gd name="connsiteX5" fmla="*/ 49411 w 419100"/>
                <a:gd name="connsiteY5" fmla="*/ 30361 h 190500"/>
                <a:gd name="connsiteX6" fmla="*/ 378023 w 419100"/>
                <a:gd name="connsiteY6" fmla="*/ 30361 h 190500"/>
                <a:gd name="connsiteX7" fmla="*/ 392311 w 419100"/>
                <a:gd name="connsiteY7" fmla="*/ 44648 h 190500"/>
                <a:gd name="connsiteX8" fmla="*/ 392311 w 419100"/>
                <a:gd name="connsiteY8" fmla="*/ 149423 h 190500"/>
                <a:gd name="connsiteX9" fmla="*/ 1786 w 419100"/>
                <a:gd name="connsiteY9" fmla="*/ 1786 h 190500"/>
                <a:gd name="connsiteX10" fmla="*/ 1786 w 419100"/>
                <a:gd name="connsiteY10" fmla="*/ 192286 h 190500"/>
                <a:gd name="connsiteX11" fmla="*/ 420886 w 419100"/>
                <a:gd name="connsiteY11" fmla="*/ 192286 h 190500"/>
                <a:gd name="connsiteX12" fmla="*/ 420886 w 419100"/>
                <a:gd name="connsiteY12" fmla="*/ 1786 h 190500"/>
                <a:gd name="connsiteX13" fmla="*/ 1786 w 419100"/>
                <a:gd name="connsiteY13" fmla="*/ 1786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9100" h="190500">
                  <a:moveTo>
                    <a:pt x="392311" y="149423"/>
                  </a:moveTo>
                  <a:lnTo>
                    <a:pt x="378023" y="163711"/>
                  </a:lnTo>
                  <a:lnTo>
                    <a:pt x="49411" y="163711"/>
                  </a:lnTo>
                  <a:lnTo>
                    <a:pt x="30361" y="144661"/>
                  </a:lnTo>
                  <a:lnTo>
                    <a:pt x="30361" y="49411"/>
                  </a:lnTo>
                  <a:lnTo>
                    <a:pt x="49411" y="30361"/>
                  </a:lnTo>
                  <a:lnTo>
                    <a:pt x="378023" y="30361"/>
                  </a:lnTo>
                  <a:lnTo>
                    <a:pt x="392311" y="44648"/>
                  </a:lnTo>
                  <a:lnTo>
                    <a:pt x="392311" y="149423"/>
                  </a:lnTo>
                  <a:close/>
                  <a:moveTo>
                    <a:pt x="1786" y="1786"/>
                  </a:moveTo>
                  <a:lnTo>
                    <a:pt x="1786" y="192286"/>
                  </a:lnTo>
                  <a:lnTo>
                    <a:pt x="420886" y="192286"/>
                  </a:lnTo>
                  <a:lnTo>
                    <a:pt x="420886" y="1786"/>
                  </a:ln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2ECA8035-8D1B-198D-2EC4-0AF5BB0B2006}"/>
                </a:ext>
              </a:extLst>
            </p:cNvPr>
            <p:cNvSpPr/>
            <p:nvPr/>
          </p:nvSpPr>
          <p:spPr>
            <a:xfrm>
              <a:off x="803705" y="1843473"/>
              <a:ext cx="76200" cy="95250"/>
            </a:xfrm>
            <a:custGeom>
              <a:avLst/>
              <a:gdLst>
                <a:gd name="connsiteX0" fmla="*/ 77986 w 76200"/>
                <a:gd name="connsiteY0" fmla="*/ 49411 h 95250"/>
                <a:gd name="connsiteX1" fmla="*/ 39886 w 76200"/>
                <a:gd name="connsiteY1" fmla="*/ 97036 h 95250"/>
                <a:gd name="connsiteX2" fmla="*/ 1786 w 76200"/>
                <a:gd name="connsiteY2" fmla="*/ 49411 h 95250"/>
                <a:gd name="connsiteX3" fmla="*/ 39886 w 76200"/>
                <a:gd name="connsiteY3" fmla="*/ 1786 h 95250"/>
                <a:gd name="connsiteX4" fmla="*/ 77986 w 76200"/>
                <a:gd name="connsiteY4" fmla="*/ 4941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95250">
                  <a:moveTo>
                    <a:pt x="77986" y="49411"/>
                  </a:moveTo>
                  <a:cubicBezTo>
                    <a:pt x="77986" y="75714"/>
                    <a:pt x="60928" y="97036"/>
                    <a:pt x="39886" y="97036"/>
                  </a:cubicBezTo>
                  <a:cubicBezTo>
                    <a:pt x="18844" y="97036"/>
                    <a:pt x="1786" y="75714"/>
                    <a:pt x="1786" y="49411"/>
                  </a:cubicBezTo>
                  <a:cubicBezTo>
                    <a:pt x="1786" y="23108"/>
                    <a:pt x="18844" y="1786"/>
                    <a:pt x="39886" y="1786"/>
                  </a:cubicBezTo>
                  <a:cubicBezTo>
                    <a:pt x="60928" y="1786"/>
                    <a:pt x="77986" y="23108"/>
                    <a:pt x="77986" y="4941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3A6DC10E-C66A-925A-0DA5-E748F0E2F6AD}"/>
                </a:ext>
              </a:extLst>
            </p:cNvPr>
            <p:cNvSpPr/>
            <p:nvPr/>
          </p:nvSpPr>
          <p:spPr>
            <a:xfrm>
              <a:off x="708455" y="1876811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9B48852-7A8E-514C-22BD-2D11AB34C0F8}"/>
                </a:ext>
              </a:extLst>
            </p:cNvPr>
            <p:cNvSpPr/>
            <p:nvPr/>
          </p:nvSpPr>
          <p:spPr>
            <a:xfrm>
              <a:off x="946580" y="1876811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4FA76C3-6004-0048-4736-71D312F1396C}"/>
                </a:ext>
              </a:extLst>
            </p:cNvPr>
            <p:cNvSpPr/>
            <p:nvPr/>
          </p:nvSpPr>
          <p:spPr>
            <a:xfrm>
              <a:off x="686548" y="1666308"/>
              <a:ext cx="276225" cy="104775"/>
            </a:xfrm>
            <a:custGeom>
              <a:avLst/>
              <a:gdLst>
                <a:gd name="connsiteX0" fmla="*/ 242292 w 276225"/>
                <a:gd name="connsiteY0" fmla="*/ 39410 h 104775"/>
                <a:gd name="connsiteX1" fmla="*/ 249436 w 276225"/>
                <a:gd name="connsiteY1" fmla="*/ 57507 h 104775"/>
                <a:gd name="connsiteX2" fmla="*/ 278011 w 276225"/>
                <a:gd name="connsiteY2" fmla="*/ 51792 h 104775"/>
                <a:gd name="connsiteX3" fmla="*/ 258008 w 276225"/>
                <a:gd name="connsiteY3" fmla="*/ 1786 h 104775"/>
                <a:gd name="connsiteX4" fmla="*/ 1786 w 276225"/>
                <a:gd name="connsiteY4" fmla="*/ 106561 h 104775"/>
                <a:gd name="connsiteX5" fmla="*/ 148471 w 276225"/>
                <a:gd name="connsiteY5" fmla="*/ 7751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6225" h="104775">
                  <a:moveTo>
                    <a:pt x="242292" y="39410"/>
                  </a:moveTo>
                  <a:lnTo>
                    <a:pt x="249436" y="57507"/>
                  </a:lnTo>
                  <a:lnTo>
                    <a:pt x="278011" y="51792"/>
                  </a:lnTo>
                  <a:lnTo>
                    <a:pt x="258008" y="1786"/>
                  </a:lnTo>
                  <a:lnTo>
                    <a:pt x="1786" y="106561"/>
                  </a:lnTo>
                  <a:lnTo>
                    <a:pt x="148471" y="7751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5DBBCD67-E98E-A061-C23C-15D31FD2E030}"/>
                </a:ext>
              </a:extLst>
            </p:cNvPr>
            <p:cNvSpPr/>
            <p:nvPr/>
          </p:nvSpPr>
          <p:spPr>
            <a:xfrm>
              <a:off x="756080" y="1728221"/>
              <a:ext cx="257175" cy="47625"/>
            </a:xfrm>
            <a:custGeom>
              <a:avLst/>
              <a:gdLst>
                <a:gd name="connsiteX0" fmla="*/ 147995 w 257175"/>
                <a:gd name="connsiteY0" fmla="*/ 50363 h 47625"/>
                <a:gd name="connsiteX1" fmla="*/ 223242 w 257175"/>
                <a:gd name="connsiteY1" fmla="*/ 35600 h 47625"/>
                <a:gd name="connsiteX2" fmla="*/ 226576 w 257175"/>
                <a:gd name="connsiteY2" fmla="*/ 50363 h 47625"/>
                <a:gd name="connsiteX3" fmla="*/ 255627 w 257175"/>
                <a:gd name="connsiteY3" fmla="*/ 50363 h 47625"/>
                <a:gd name="connsiteX4" fmla="*/ 246102 w 257175"/>
                <a:gd name="connsiteY4" fmla="*/ 1786 h 47625"/>
                <a:gd name="connsiteX5" fmla="*/ 1786 w 257175"/>
                <a:gd name="connsiteY5" fmla="*/ 5036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175" h="47625">
                  <a:moveTo>
                    <a:pt x="147995" y="50363"/>
                  </a:moveTo>
                  <a:lnTo>
                    <a:pt x="223242" y="35600"/>
                  </a:lnTo>
                  <a:lnTo>
                    <a:pt x="226576" y="50363"/>
                  </a:lnTo>
                  <a:lnTo>
                    <a:pt x="255627" y="50363"/>
                  </a:lnTo>
                  <a:lnTo>
                    <a:pt x="246102" y="1786"/>
                  </a:lnTo>
                  <a:lnTo>
                    <a:pt x="1786" y="5036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1" name="Graphic 4" descr="Shopping cart">
            <a:extLst>
              <a:ext uri="{FF2B5EF4-FFF2-40B4-BE49-F238E27FC236}">
                <a16:creationId xmlns:a16="http://schemas.microsoft.com/office/drawing/2014/main" id="{151D2C26-453E-6280-4021-558AEE6BB1C4}"/>
              </a:ext>
            </a:extLst>
          </p:cNvPr>
          <p:cNvGrpSpPr/>
          <p:nvPr/>
        </p:nvGrpSpPr>
        <p:grpSpPr>
          <a:xfrm>
            <a:off x="614991" y="3433860"/>
            <a:ext cx="457200" cy="457200"/>
            <a:chOff x="614991" y="3433860"/>
            <a:chExt cx="457200" cy="457200"/>
          </a:xfrm>
          <a:solidFill>
            <a:srgbClr val="FF9500"/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0112256-6689-8E73-D85E-8B5075ECE25C}"/>
                </a:ext>
              </a:extLst>
            </p:cNvPr>
            <p:cNvSpPr/>
            <p:nvPr/>
          </p:nvSpPr>
          <p:spPr>
            <a:xfrm>
              <a:off x="651305" y="3470174"/>
              <a:ext cx="352425" cy="323850"/>
            </a:xfrm>
            <a:custGeom>
              <a:avLst/>
              <a:gdLst>
                <a:gd name="connsiteX0" fmla="*/ 111323 w 352425"/>
                <a:gd name="connsiteY0" fmla="*/ 111323 h 323850"/>
                <a:gd name="connsiteX1" fmla="*/ 58936 w 352425"/>
                <a:gd name="connsiteY1" fmla="*/ 111323 h 323850"/>
                <a:gd name="connsiteX2" fmla="*/ 58936 w 352425"/>
                <a:gd name="connsiteY2" fmla="*/ 77986 h 323850"/>
                <a:gd name="connsiteX3" fmla="*/ 111323 w 352425"/>
                <a:gd name="connsiteY3" fmla="*/ 77986 h 323850"/>
                <a:gd name="connsiteX4" fmla="*/ 111323 w 352425"/>
                <a:gd name="connsiteY4" fmla="*/ 111323 h 323850"/>
                <a:gd name="connsiteX5" fmla="*/ 182761 w 352425"/>
                <a:gd name="connsiteY5" fmla="*/ 77986 h 323850"/>
                <a:gd name="connsiteX6" fmla="*/ 182761 w 352425"/>
                <a:gd name="connsiteY6" fmla="*/ 111323 h 323850"/>
                <a:gd name="connsiteX7" fmla="*/ 130373 w 352425"/>
                <a:gd name="connsiteY7" fmla="*/ 111323 h 323850"/>
                <a:gd name="connsiteX8" fmla="*/ 130373 w 352425"/>
                <a:gd name="connsiteY8" fmla="*/ 77986 h 323850"/>
                <a:gd name="connsiteX9" fmla="*/ 182761 w 352425"/>
                <a:gd name="connsiteY9" fmla="*/ 77986 h 323850"/>
                <a:gd name="connsiteX10" fmla="*/ 254198 w 352425"/>
                <a:gd name="connsiteY10" fmla="*/ 77986 h 323850"/>
                <a:gd name="connsiteX11" fmla="*/ 254198 w 352425"/>
                <a:gd name="connsiteY11" fmla="*/ 111323 h 323850"/>
                <a:gd name="connsiteX12" fmla="*/ 201811 w 352425"/>
                <a:gd name="connsiteY12" fmla="*/ 111323 h 323850"/>
                <a:gd name="connsiteX13" fmla="*/ 201811 w 352425"/>
                <a:gd name="connsiteY13" fmla="*/ 77986 h 323850"/>
                <a:gd name="connsiteX14" fmla="*/ 254198 w 352425"/>
                <a:gd name="connsiteY14" fmla="*/ 77986 h 323850"/>
                <a:gd name="connsiteX15" fmla="*/ 325636 w 352425"/>
                <a:gd name="connsiteY15" fmla="*/ 77986 h 323850"/>
                <a:gd name="connsiteX16" fmla="*/ 325636 w 352425"/>
                <a:gd name="connsiteY16" fmla="*/ 111323 h 323850"/>
                <a:gd name="connsiteX17" fmla="*/ 273248 w 352425"/>
                <a:gd name="connsiteY17" fmla="*/ 111323 h 323850"/>
                <a:gd name="connsiteX18" fmla="*/ 273248 w 352425"/>
                <a:gd name="connsiteY18" fmla="*/ 77986 h 323850"/>
                <a:gd name="connsiteX19" fmla="*/ 325636 w 352425"/>
                <a:gd name="connsiteY19" fmla="*/ 77986 h 323850"/>
                <a:gd name="connsiteX20" fmla="*/ 325636 w 352425"/>
                <a:gd name="connsiteY20" fmla="*/ 163711 h 323850"/>
                <a:gd name="connsiteX21" fmla="*/ 273248 w 352425"/>
                <a:gd name="connsiteY21" fmla="*/ 163711 h 323850"/>
                <a:gd name="connsiteX22" fmla="*/ 273248 w 352425"/>
                <a:gd name="connsiteY22" fmla="*/ 130373 h 323850"/>
                <a:gd name="connsiteX23" fmla="*/ 325636 w 352425"/>
                <a:gd name="connsiteY23" fmla="*/ 130373 h 323850"/>
                <a:gd name="connsiteX24" fmla="*/ 325636 w 352425"/>
                <a:gd name="connsiteY24" fmla="*/ 163711 h 323850"/>
                <a:gd name="connsiteX25" fmla="*/ 325636 w 352425"/>
                <a:gd name="connsiteY25" fmla="*/ 204192 h 323850"/>
                <a:gd name="connsiteX26" fmla="*/ 273248 w 352425"/>
                <a:gd name="connsiteY26" fmla="*/ 208955 h 323850"/>
                <a:gd name="connsiteX27" fmla="*/ 273248 w 352425"/>
                <a:gd name="connsiteY27" fmla="*/ 182761 h 323850"/>
                <a:gd name="connsiteX28" fmla="*/ 325636 w 352425"/>
                <a:gd name="connsiteY28" fmla="*/ 182761 h 323850"/>
                <a:gd name="connsiteX29" fmla="*/ 325636 w 352425"/>
                <a:gd name="connsiteY29" fmla="*/ 204192 h 323850"/>
                <a:gd name="connsiteX30" fmla="*/ 111323 w 352425"/>
                <a:gd name="connsiteY30" fmla="*/ 182761 h 323850"/>
                <a:gd name="connsiteX31" fmla="*/ 111323 w 352425"/>
                <a:gd name="connsiteY31" fmla="*/ 223242 h 323850"/>
                <a:gd name="connsiteX32" fmla="*/ 58936 w 352425"/>
                <a:gd name="connsiteY32" fmla="*/ 228005 h 323850"/>
                <a:gd name="connsiteX33" fmla="*/ 58936 w 352425"/>
                <a:gd name="connsiteY33" fmla="*/ 182761 h 323850"/>
                <a:gd name="connsiteX34" fmla="*/ 111323 w 352425"/>
                <a:gd name="connsiteY34" fmla="*/ 182761 h 323850"/>
                <a:gd name="connsiteX35" fmla="*/ 111323 w 352425"/>
                <a:gd name="connsiteY35" fmla="*/ 163711 h 323850"/>
                <a:gd name="connsiteX36" fmla="*/ 58936 w 352425"/>
                <a:gd name="connsiteY36" fmla="*/ 163711 h 323850"/>
                <a:gd name="connsiteX37" fmla="*/ 58936 w 352425"/>
                <a:gd name="connsiteY37" fmla="*/ 130373 h 323850"/>
                <a:gd name="connsiteX38" fmla="*/ 111323 w 352425"/>
                <a:gd name="connsiteY38" fmla="*/ 130373 h 323850"/>
                <a:gd name="connsiteX39" fmla="*/ 111323 w 352425"/>
                <a:gd name="connsiteY39" fmla="*/ 163711 h 323850"/>
                <a:gd name="connsiteX40" fmla="*/ 182761 w 352425"/>
                <a:gd name="connsiteY40" fmla="*/ 163711 h 323850"/>
                <a:gd name="connsiteX41" fmla="*/ 130373 w 352425"/>
                <a:gd name="connsiteY41" fmla="*/ 163711 h 323850"/>
                <a:gd name="connsiteX42" fmla="*/ 130373 w 352425"/>
                <a:gd name="connsiteY42" fmla="*/ 130373 h 323850"/>
                <a:gd name="connsiteX43" fmla="*/ 182761 w 352425"/>
                <a:gd name="connsiteY43" fmla="*/ 130373 h 323850"/>
                <a:gd name="connsiteX44" fmla="*/ 182761 w 352425"/>
                <a:gd name="connsiteY44" fmla="*/ 163711 h 323850"/>
                <a:gd name="connsiteX45" fmla="*/ 201811 w 352425"/>
                <a:gd name="connsiteY45" fmla="*/ 163711 h 323850"/>
                <a:gd name="connsiteX46" fmla="*/ 201811 w 352425"/>
                <a:gd name="connsiteY46" fmla="*/ 130373 h 323850"/>
                <a:gd name="connsiteX47" fmla="*/ 254198 w 352425"/>
                <a:gd name="connsiteY47" fmla="*/ 130373 h 323850"/>
                <a:gd name="connsiteX48" fmla="*/ 254198 w 352425"/>
                <a:gd name="connsiteY48" fmla="*/ 163711 h 323850"/>
                <a:gd name="connsiteX49" fmla="*/ 201811 w 352425"/>
                <a:gd name="connsiteY49" fmla="*/ 163711 h 323850"/>
                <a:gd name="connsiteX50" fmla="*/ 182761 w 352425"/>
                <a:gd name="connsiteY50" fmla="*/ 217051 h 323850"/>
                <a:gd name="connsiteX51" fmla="*/ 130373 w 352425"/>
                <a:gd name="connsiteY51" fmla="*/ 221813 h 323850"/>
                <a:gd name="connsiteX52" fmla="*/ 130373 w 352425"/>
                <a:gd name="connsiteY52" fmla="*/ 182761 h 323850"/>
                <a:gd name="connsiteX53" fmla="*/ 182761 w 352425"/>
                <a:gd name="connsiteY53" fmla="*/ 182761 h 323850"/>
                <a:gd name="connsiteX54" fmla="*/ 182761 w 352425"/>
                <a:gd name="connsiteY54" fmla="*/ 217051 h 323850"/>
                <a:gd name="connsiteX55" fmla="*/ 201811 w 352425"/>
                <a:gd name="connsiteY55" fmla="*/ 182761 h 323850"/>
                <a:gd name="connsiteX56" fmla="*/ 254198 w 352425"/>
                <a:gd name="connsiteY56" fmla="*/ 182761 h 323850"/>
                <a:gd name="connsiteX57" fmla="*/ 254198 w 352425"/>
                <a:gd name="connsiteY57" fmla="*/ 210383 h 323850"/>
                <a:gd name="connsiteX58" fmla="*/ 201811 w 352425"/>
                <a:gd name="connsiteY58" fmla="*/ 215146 h 323850"/>
                <a:gd name="connsiteX59" fmla="*/ 201811 w 352425"/>
                <a:gd name="connsiteY59" fmla="*/ 182761 h 323850"/>
                <a:gd name="connsiteX60" fmla="*/ 354211 w 352425"/>
                <a:gd name="connsiteY60" fmla="*/ 230386 h 323850"/>
                <a:gd name="connsiteX61" fmla="*/ 354211 w 352425"/>
                <a:gd name="connsiteY61" fmla="*/ 49411 h 323850"/>
                <a:gd name="connsiteX62" fmla="*/ 58936 w 352425"/>
                <a:gd name="connsiteY62" fmla="*/ 49411 h 323850"/>
                <a:gd name="connsiteX63" fmla="*/ 58936 w 352425"/>
                <a:gd name="connsiteY63" fmla="*/ 44648 h 323850"/>
                <a:gd name="connsiteX64" fmla="*/ 16073 w 352425"/>
                <a:gd name="connsiteY64" fmla="*/ 1786 h 323850"/>
                <a:gd name="connsiteX65" fmla="*/ 1786 w 352425"/>
                <a:gd name="connsiteY65" fmla="*/ 16073 h 323850"/>
                <a:gd name="connsiteX66" fmla="*/ 16073 w 352425"/>
                <a:gd name="connsiteY66" fmla="*/ 30361 h 323850"/>
                <a:gd name="connsiteX67" fmla="*/ 30361 w 352425"/>
                <a:gd name="connsiteY67" fmla="*/ 44648 h 323850"/>
                <a:gd name="connsiteX68" fmla="*/ 30361 w 352425"/>
                <a:gd name="connsiteY68" fmla="*/ 282773 h 323850"/>
                <a:gd name="connsiteX69" fmla="*/ 73223 w 352425"/>
                <a:gd name="connsiteY69" fmla="*/ 325636 h 323850"/>
                <a:gd name="connsiteX70" fmla="*/ 87511 w 352425"/>
                <a:gd name="connsiteY70" fmla="*/ 325636 h 323850"/>
                <a:gd name="connsiteX71" fmla="*/ 297061 w 352425"/>
                <a:gd name="connsiteY71" fmla="*/ 325636 h 323850"/>
                <a:gd name="connsiteX72" fmla="*/ 339923 w 352425"/>
                <a:gd name="connsiteY72" fmla="*/ 325636 h 323850"/>
                <a:gd name="connsiteX73" fmla="*/ 354211 w 352425"/>
                <a:gd name="connsiteY73" fmla="*/ 311348 h 323850"/>
                <a:gd name="connsiteX74" fmla="*/ 339923 w 352425"/>
                <a:gd name="connsiteY74" fmla="*/ 297061 h 323850"/>
                <a:gd name="connsiteX75" fmla="*/ 73223 w 352425"/>
                <a:gd name="connsiteY75" fmla="*/ 297061 h 323850"/>
                <a:gd name="connsiteX76" fmla="*/ 58936 w 352425"/>
                <a:gd name="connsiteY76" fmla="*/ 282773 h 323850"/>
                <a:gd name="connsiteX77" fmla="*/ 58936 w 352425"/>
                <a:gd name="connsiteY77" fmla="*/ 256580 h 323850"/>
                <a:gd name="connsiteX78" fmla="*/ 354211 w 352425"/>
                <a:gd name="connsiteY78" fmla="*/ 230386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352425" h="323850">
                  <a:moveTo>
                    <a:pt x="111323" y="111323"/>
                  </a:moveTo>
                  <a:lnTo>
                    <a:pt x="58936" y="111323"/>
                  </a:lnTo>
                  <a:lnTo>
                    <a:pt x="58936" y="77986"/>
                  </a:lnTo>
                  <a:lnTo>
                    <a:pt x="111323" y="77986"/>
                  </a:lnTo>
                  <a:lnTo>
                    <a:pt x="111323" y="111323"/>
                  </a:lnTo>
                  <a:close/>
                  <a:moveTo>
                    <a:pt x="182761" y="77986"/>
                  </a:moveTo>
                  <a:lnTo>
                    <a:pt x="182761" y="111323"/>
                  </a:lnTo>
                  <a:lnTo>
                    <a:pt x="130373" y="111323"/>
                  </a:lnTo>
                  <a:lnTo>
                    <a:pt x="130373" y="77986"/>
                  </a:lnTo>
                  <a:lnTo>
                    <a:pt x="182761" y="77986"/>
                  </a:lnTo>
                  <a:close/>
                  <a:moveTo>
                    <a:pt x="254198" y="77986"/>
                  </a:moveTo>
                  <a:lnTo>
                    <a:pt x="254198" y="111323"/>
                  </a:lnTo>
                  <a:lnTo>
                    <a:pt x="201811" y="111323"/>
                  </a:lnTo>
                  <a:lnTo>
                    <a:pt x="201811" y="77986"/>
                  </a:lnTo>
                  <a:lnTo>
                    <a:pt x="254198" y="77986"/>
                  </a:lnTo>
                  <a:close/>
                  <a:moveTo>
                    <a:pt x="325636" y="77986"/>
                  </a:moveTo>
                  <a:lnTo>
                    <a:pt x="325636" y="111323"/>
                  </a:lnTo>
                  <a:lnTo>
                    <a:pt x="273248" y="111323"/>
                  </a:lnTo>
                  <a:lnTo>
                    <a:pt x="273248" y="77986"/>
                  </a:lnTo>
                  <a:lnTo>
                    <a:pt x="325636" y="77986"/>
                  </a:lnTo>
                  <a:close/>
                  <a:moveTo>
                    <a:pt x="325636" y="163711"/>
                  </a:moveTo>
                  <a:lnTo>
                    <a:pt x="273248" y="163711"/>
                  </a:lnTo>
                  <a:lnTo>
                    <a:pt x="273248" y="130373"/>
                  </a:lnTo>
                  <a:lnTo>
                    <a:pt x="325636" y="130373"/>
                  </a:lnTo>
                  <a:lnTo>
                    <a:pt x="325636" y="163711"/>
                  </a:lnTo>
                  <a:close/>
                  <a:moveTo>
                    <a:pt x="325636" y="204192"/>
                  </a:moveTo>
                  <a:lnTo>
                    <a:pt x="273248" y="208955"/>
                  </a:lnTo>
                  <a:lnTo>
                    <a:pt x="273248" y="182761"/>
                  </a:lnTo>
                  <a:lnTo>
                    <a:pt x="325636" y="182761"/>
                  </a:lnTo>
                  <a:lnTo>
                    <a:pt x="325636" y="204192"/>
                  </a:lnTo>
                  <a:close/>
                  <a:moveTo>
                    <a:pt x="111323" y="182761"/>
                  </a:moveTo>
                  <a:lnTo>
                    <a:pt x="111323" y="223242"/>
                  </a:lnTo>
                  <a:lnTo>
                    <a:pt x="58936" y="228005"/>
                  </a:lnTo>
                  <a:lnTo>
                    <a:pt x="58936" y="182761"/>
                  </a:lnTo>
                  <a:lnTo>
                    <a:pt x="111323" y="182761"/>
                  </a:lnTo>
                  <a:close/>
                  <a:moveTo>
                    <a:pt x="111323" y="163711"/>
                  </a:moveTo>
                  <a:lnTo>
                    <a:pt x="58936" y="163711"/>
                  </a:lnTo>
                  <a:lnTo>
                    <a:pt x="58936" y="130373"/>
                  </a:lnTo>
                  <a:lnTo>
                    <a:pt x="111323" y="130373"/>
                  </a:lnTo>
                  <a:lnTo>
                    <a:pt x="111323" y="163711"/>
                  </a:lnTo>
                  <a:close/>
                  <a:moveTo>
                    <a:pt x="182761" y="163711"/>
                  </a:moveTo>
                  <a:lnTo>
                    <a:pt x="130373" y="163711"/>
                  </a:lnTo>
                  <a:lnTo>
                    <a:pt x="130373" y="130373"/>
                  </a:lnTo>
                  <a:lnTo>
                    <a:pt x="182761" y="130373"/>
                  </a:lnTo>
                  <a:lnTo>
                    <a:pt x="182761" y="163711"/>
                  </a:lnTo>
                  <a:close/>
                  <a:moveTo>
                    <a:pt x="201811" y="163711"/>
                  </a:moveTo>
                  <a:lnTo>
                    <a:pt x="201811" y="130373"/>
                  </a:lnTo>
                  <a:lnTo>
                    <a:pt x="254198" y="130373"/>
                  </a:lnTo>
                  <a:lnTo>
                    <a:pt x="254198" y="163711"/>
                  </a:lnTo>
                  <a:lnTo>
                    <a:pt x="201811" y="163711"/>
                  </a:lnTo>
                  <a:close/>
                  <a:moveTo>
                    <a:pt x="182761" y="217051"/>
                  </a:moveTo>
                  <a:lnTo>
                    <a:pt x="130373" y="221813"/>
                  </a:lnTo>
                  <a:lnTo>
                    <a:pt x="130373" y="182761"/>
                  </a:lnTo>
                  <a:lnTo>
                    <a:pt x="182761" y="182761"/>
                  </a:lnTo>
                  <a:lnTo>
                    <a:pt x="182761" y="217051"/>
                  </a:lnTo>
                  <a:close/>
                  <a:moveTo>
                    <a:pt x="201811" y="182761"/>
                  </a:moveTo>
                  <a:lnTo>
                    <a:pt x="254198" y="182761"/>
                  </a:lnTo>
                  <a:lnTo>
                    <a:pt x="254198" y="210383"/>
                  </a:lnTo>
                  <a:lnTo>
                    <a:pt x="201811" y="215146"/>
                  </a:lnTo>
                  <a:lnTo>
                    <a:pt x="201811" y="182761"/>
                  </a:lnTo>
                  <a:close/>
                  <a:moveTo>
                    <a:pt x="354211" y="230386"/>
                  </a:moveTo>
                  <a:lnTo>
                    <a:pt x="354211" y="49411"/>
                  </a:lnTo>
                  <a:lnTo>
                    <a:pt x="58936" y="49411"/>
                  </a:lnTo>
                  <a:lnTo>
                    <a:pt x="58936" y="44648"/>
                  </a:lnTo>
                  <a:cubicBezTo>
                    <a:pt x="58936" y="20836"/>
                    <a:pt x="39886" y="1786"/>
                    <a:pt x="16073" y="1786"/>
                  </a:cubicBezTo>
                  <a:cubicBezTo>
                    <a:pt x="7977" y="1786"/>
                    <a:pt x="1786" y="7977"/>
                    <a:pt x="1786" y="16073"/>
                  </a:cubicBezTo>
                  <a:cubicBezTo>
                    <a:pt x="1786" y="24170"/>
                    <a:pt x="7977" y="30361"/>
                    <a:pt x="16073" y="30361"/>
                  </a:cubicBezTo>
                  <a:cubicBezTo>
                    <a:pt x="24170" y="30361"/>
                    <a:pt x="30361" y="36552"/>
                    <a:pt x="30361" y="44648"/>
                  </a:cubicBezTo>
                  <a:lnTo>
                    <a:pt x="30361" y="282773"/>
                  </a:lnTo>
                  <a:cubicBezTo>
                    <a:pt x="30361" y="306586"/>
                    <a:pt x="49411" y="325636"/>
                    <a:pt x="73223" y="325636"/>
                  </a:cubicBezTo>
                  <a:lnTo>
                    <a:pt x="87511" y="325636"/>
                  </a:lnTo>
                  <a:lnTo>
                    <a:pt x="297061" y="325636"/>
                  </a:lnTo>
                  <a:lnTo>
                    <a:pt x="339923" y="325636"/>
                  </a:lnTo>
                  <a:cubicBezTo>
                    <a:pt x="348020" y="325636"/>
                    <a:pt x="354211" y="319445"/>
                    <a:pt x="354211" y="311348"/>
                  </a:cubicBezTo>
                  <a:cubicBezTo>
                    <a:pt x="354211" y="303252"/>
                    <a:pt x="348020" y="297061"/>
                    <a:pt x="339923" y="297061"/>
                  </a:cubicBezTo>
                  <a:lnTo>
                    <a:pt x="73223" y="297061"/>
                  </a:lnTo>
                  <a:cubicBezTo>
                    <a:pt x="65127" y="297061"/>
                    <a:pt x="58936" y="290870"/>
                    <a:pt x="58936" y="282773"/>
                  </a:cubicBezTo>
                  <a:lnTo>
                    <a:pt x="58936" y="256580"/>
                  </a:lnTo>
                  <a:lnTo>
                    <a:pt x="354211" y="2303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6F60A52-4287-8C35-3975-7F2D4C086991}"/>
                </a:ext>
              </a:extLst>
            </p:cNvPr>
            <p:cNvSpPr/>
            <p:nvPr/>
          </p:nvSpPr>
          <p:spPr>
            <a:xfrm>
              <a:off x="708455" y="3794024"/>
              <a:ext cx="57150" cy="57150"/>
            </a:xfrm>
            <a:custGeom>
              <a:avLst/>
              <a:gdLst>
                <a:gd name="connsiteX0" fmla="*/ 58936 w 57150"/>
                <a:gd name="connsiteY0" fmla="*/ 30361 h 57150"/>
                <a:gd name="connsiteX1" fmla="*/ 30361 w 57150"/>
                <a:gd name="connsiteY1" fmla="*/ 58936 h 57150"/>
                <a:gd name="connsiteX2" fmla="*/ 1786 w 57150"/>
                <a:gd name="connsiteY2" fmla="*/ 30361 h 57150"/>
                <a:gd name="connsiteX3" fmla="*/ 30361 w 57150"/>
                <a:gd name="connsiteY3" fmla="*/ 1786 h 57150"/>
                <a:gd name="connsiteX4" fmla="*/ 58936 w 57150"/>
                <a:gd name="connsiteY4" fmla="*/ 30361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8936" y="30361"/>
                  </a:moveTo>
                  <a:cubicBezTo>
                    <a:pt x="58936" y="46142"/>
                    <a:pt x="46142" y="58936"/>
                    <a:pt x="30361" y="58936"/>
                  </a:cubicBezTo>
                  <a:cubicBezTo>
                    <a:pt x="14579" y="58936"/>
                    <a:pt x="1786" y="46142"/>
                    <a:pt x="1786" y="30361"/>
                  </a:cubicBezTo>
                  <a:cubicBezTo>
                    <a:pt x="1786" y="14579"/>
                    <a:pt x="14579" y="1786"/>
                    <a:pt x="30361" y="1786"/>
                  </a:cubicBezTo>
                  <a:cubicBezTo>
                    <a:pt x="46142" y="1786"/>
                    <a:pt x="58936" y="14579"/>
                    <a:pt x="58936" y="3036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CE7835D-39EF-61B2-C0AE-E7B7D306B9C6}"/>
                </a:ext>
              </a:extLst>
            </p:cNvPr>
            <p:cNvSpPr/>
            <p:nvPr/>
          </p:nvSpPr>
          <p:spPr>
            <a:xfrm>
              <a:off x="918005" y="3794024"/>
              <a:ext cx="57150" cy="57150"/>
            </a:xfrm>
            <a:custGeom>
              <a:avLst/>
              <a:gdLst>
                <a:gd name="connsiteX0" fmla="*/ 58936 w 57150"/>
                <a:gd name="connsiteY0" fmla="*/ 30361 h 57150"/>
                <a:gd name="connsiteX1" fmla="*/ 30361 w 57150"/>
                <a:gd name="connsiteY1" fmla="*/ 58936 h 57150"/>
                <a:gd name="connsiteX2" fmla="*/ 1786 w 57150"/>
                <a:gd name="connsiteY2" fmla="*/ 30361 h 57150"/>
                <a:gd name="connsiteX3" fmla="*/ 30361 w 57150"/>
                <a:gd name="connsiteY3" fmla="*/ 1786 h 57150"/>
                <a:gd name="connsiteX4" fmla="*/ 58936 w 57150"/>
                <a:gd name="connsiteY4" fmla="*/ 30361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8936" y="30361"/>
                  </a:moveTo>
                  <a:cubicBezTo>
                    <a:pt x="58936" y="46142"/>
                    <a:pt x="46142" y="58936"/>
                    <a:pt x="30361" y="58936"/>
                  </a:cubicBezTo>
                  <a:cubicBezTo>
                    <a:pt x="14579" y="58936"/>
                    <a:pt x="1786" y="46142"/>
                    <a:pt x="1786" y="30361"/>
                  </a:cubicBezTo>
                  <a:cubicBezTo>
                    <a:pt x="1786" y="14579"/>
                    <a:pt x="14579" y="1786"/>
                    <a:pt x="30361" y="1786"/>
                  </a:cubicBezTo>
                  <a:cubicBezTo>
                    <a:pt x="46142" y="1786"/>
                    <a:pt x="58936" y="14579"/>
                    <a:pt x="58936" y="3036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5" name="Graphic 6" descr="Box">
            <a:extLst>
              <a:ext uri="{FF2B5EF4-FFF2-40B4-BE49-F238E27FC236}">
                <a16:creationId xmlns:a16="http://schemas.microsoft.com/office/drawing/2014/main" id="{AFF268DE-2B2B-5ADF-B45E-E2795CCF96A3}"/>
              </a:ext>
            </a:extLst>
          </p:cNvPr>
          <p:cNvGrpSpPr/>
          <p:nvPr/>
        </p:nvGrpSpPr>
        <p:grpSpPr>
          <a:xfrm>
            <a:off x="4272586" y="5085952"/>
            <a:ext cx="457200" cy="457200"/>
            <a:chOff x="4272586" y="5085952"/>
            <a:chExt cx="457200" cy="457200"/>
          </a:xfrm>
          <a:solidFill>
            <a:srgbClr val="265799"/>
          </a:solidFill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97CCB12-6E1B-67ED-08A6-BF26AFE41394}"/>
                </a:ext>
              </a:extLst>
            </p:cNvPr>
            <p:cNvSpPr/>
            <p:nvPr/>
          </p:nvSpPr>
          <p:spPr>
            <a:xfrm>
              <a:off x="4340452" y="5175249"/>
              <a:ext cx="233363" cy="142875"/>
            </a:xfrm>
            <a:custGeom>
              <a:avLst/>
              <a:gdLst>
                <a:gd name="connsiteX0" fmla="*/ 75009 w 233362"/>
                <a:gd name="connsiteY0" fmla="*/ 3572 h 142875"/>
                <a:gd name="connsiteX1" fmla="*/ 3572 w 233362"/>
                <a:gd name="connsiteY1" fmla="*/ 46911 h 142875"/>
                <a:gd name="connsiteX2" fmla="*/ 160734 w 233362"/>
                <a:gd name="connsiteY2" fmla="*/ 142161 h 142875"/>
                <a:gd name="connsiteX3" fmla="*/ 232172 w 233362"/>
                <a:gd name="connsiteY3" fmla="*/ 98822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3362" h="142875">
                  <a:moveTo>
                    <a:pt x="75009" y="3572"/>
                  </a:moveTo>
                  <a:lnTo>
                    <a:pt x="3572" y="46911"/>
                  </a:lnTo>
                  <a:lnTo>
                    <a:pt x="160734" y="142161"/>
                  </a:lnTo>
                  <a:lnTo>
                    <a:pt x="232172" y="9882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7C8335F-7ED4-8DF0-D345-024DE86C8BF4}"/>
                </a:ext>
              </a:extLst>
            </p:cNvPr>
            <p:cNvSpPr/>
            <p:nvPr/>
          </p:nvSpPr>
          <p:spPr>
            <a:xfrm>
              <a:off x="4429987" y="5123338"/>
              <a:ext cx="228600" cy="142875"/>
            </a:xfrm>
            <a:custGeom>
              <a:avLst/>
              <a:gdLst>
                <a:gd name="connsiteX0" fmla="*/ 228362 w 228600"/>
                <a:gd name="connsiteY0" fmla="*/ 98822 h 142875"/>
                <a:gd name="connsiteX1" fmla="*/ 71199 w 228600"/>
                <a:gd name="connsiteY1" fmla="*/ 3572 h 142875"/>
                <a:gd name="connsiteX2" fmla="*/ 3572 w 228600"/>
                <a:gd name="connsiteY2" fmla="*/ 44529 h 142875"/>
                <a:gd name="connsiteX3" fmla="*/ 160734 w 228600"/>
                <a:gd name="connsiteY3" fmla="*/ 139779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600" h="142875">
                  <a:moveTo>
                    <a:pt x="228362" y="98822"/>
                  </a:moveTo>
                  <a:lnTo>
                    <a:pt x="71199" y="3572"/>
                  </a:lnTo>
                  <a:lnTo>
                    <a:pt x="3572" y="44529"/>
                  </a:lnTo>
                  <a:lnTo>
                    <a:pt x="160734" y="13977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57FE164-91CB-A687-D8B7-7738F7C6F790}"/>
                </a:ext>
              </a:extLst>
            </p:cNvPr>
            <p:cNvSpPr/>
            <p:nvPr/>
          </p:nvSpPr>
          <p:spPr>
            <a:xfrm>
              <a:off x="4340452" y="5240971"/>
              <a:ext cx="152400" cy="261938"/>
            </a:xfrm>
            <a:custGeom>
              <a:avLst/>
              <a:gdLst>
                <a:gd name="connsiteX0" fmla="*/ 3572 w 152400"/>
                <a:gd name="connsiteY0" fmla="*/ 19288 h 261937"/>
                <a:gd name="connsiteX1" fmla="*/ 3572 w 152400"/>
                <a:gd name="connsiteY1" fmla="*/ 171688 h 261937"/>
                <a:gd name="connsiteX2" fmla="*/ 151209 w 152400"/>
                <a:gd name="connsiteY2" fmla="*/ 261223 h 261937"/>
                <a:gd name="connsiteX3" fmla="*/ 151209 w 152400"/>
                <a:gd name="connsiteY3" fmla="*/ 93107 h 261937"/>
                <a:gd name="connsiteX4" fmla="*/ 3572 w 152400"/>
                <a:gd name="connsiteY4" fmla="*/ 3572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400" h="261937">
                  <a:moveTo>
                    <a:pt x="3572" y="19288"/>
                  </a:moveTo>
                  <a:lnTo>
                    <a:pt x="3572" y="171688"/>
                  </a:lnTo>
                  <a:lnTo>
                    <a:pt x="151209" y="261223"/>
                  </a:lnTo>
                  <a:lnTo>
                    <a:pt x="151209" y="93107"/>
                  </a:lnTo>
                  <a:lnTo>
                    <a:pt x="3572" y="3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8432ECA4-A12A-21DA-62AD-59ABEA447B9E}"/>
                </a:ext>
              </a:extLst>
            </p:cNvPr>
            <p:cNvSpPr/>
            <p:nvPr/>
          </p:nvSpPr>
          <p:spPr>
            <a:xfrm>
              <a:off x="4507139" y="5240971"/>
              <a:ext cx="152400" cy="261938"/>
            </a:xfrm>
            <a:custGeom>
              <a:avLst/>
              <a:gdLst>
                <a:gd name="connsiteX0" fmla="*/ 55959 w 152400"/>
                <a:gd name="connsiteY0" fmla="*/ 119301 h 261937"/>
                <a:gd name="connsiteX1" fmla="*/ 22622 w 152400"/>
                <a:gd name="connsiteY1" fmla="*/ 138351 h 261937"/>
                <a:gd name="connsiteX2" fmla="*/ 22622 w 152400"/>
                <a:gd name="connsiteY2" fmla="*/ 105013 h 261937"/>
                <a:gd name="connsiteX3" fmla="*/ 55959 w 152400"/>
                <a:gd name="connsiteY3" fmla="*/ 85963 h 261937"/>
                <a:gd name="connsiteX4" fmla="*/ 55959 w 152400"/>
                <a:gd name="connsiteY4" fmla="*/ 119301 h 261937"/>
                <a:gd name="connsiteX5" fmla="*/ 3572 w 152400"/>
                <a:gd name="connsiteY5" fmla="*/ 93107 h 261937"/>
                <a:gd name="connsiteX6" fmla="*/ 3572 w 152400"/>
                <a:gd name="connsiteY6" fmla="*/ 261223 h 261937"/>
                <a:gd name="connsiteX7" fmla="*/ 151209 w 152400"/>
                <a:gd name="connsiteY7" fmla="*/ 171688 h 261937"/>
                <a:gd name="connsiteX8" fmla="*/ 151209 w 152400"/>
                <a:gd name="connsiteY8" fmla="*/ 3572 h 261937"/>
                <a:gd name="connsiteX9" fmla="*/ 3572 w 152400"/>
                <a:gd name="connsiteY9" fmla="*/ 9310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261937">
                  <a:moveTo>
                    <a:pt x="55959" y="119301"/>
                  </a:moveTo>
                  <a:lnTo>
                    <a:pt x="22622" y="138351"/>
                  </a:lnTo>
                  <a:lnTo>
                    <a:pt x="22622" y="105013"/>
                  </a:lnTo>
                  <a:lnTo>
                    <a:pt x="55959" y="85963"/>
                  </a:lnTo>
                  <a:lnTo>
                    <a:pt x="55959" y="119301"/>
                  </a:lnTo>
                  <a:close/>
                  <a:moveTo>
                    <a:pt x="3572" y="93107"/>
                  </a:moveTo>
                  <a:lnTo>
                    <a:pt x="3572" y="261223"/>
                  </a:lnTo>
                  <a:lnTo>
                    <a:pt x="151209" y="171688"/>
                  </a:lnTo>
                  <a:lnTo>
                    <a:pt x="151209" y="3572"/>
                  </a:lnTo>
                  <a:lnTo>
                    <a:pt x="3572" y="931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0" name="Graphic 8" descr="Tag">
            <a:extLst>
              <a:ext uri="{FF2B5EF4-FFF2-40B4-BE49-F238E27FC236}">
                <a16:creationId xmlns:a16="http://schemas.microsoft.com/office/drawing/2014/main" id="{F07CF0BB-EDAA-4DFA-9721-C3328BDC4E71}"/>
              </a:ext>
            </a:extLst>
          </p:cNvPr>
          <p:cNvSpPr/>
          <p:nvPr/>
        </p:nvSpPr>
        <p:spPr>
          <a:xfrm>
            <a:off x="11187081" y="3489664"/>
            <a:ext cx="338138" cy="357188"/>
          </a:xfrm>
          <a:custGeom>
            <a:avLst/>
            <a:gdLst>
              <a:gd name="connsiteX0" fmla="*/ 97036 w 338137"/>
              <a:gd name="connsiteY0" fmla="*/ 135136 h 357187"/>
              <a:gd name="connsiteX1" fmla="*/ 77986 w 338137"/>
              <a:gd name="connsiteY1" fmla="*/ 116086 h 357187"/>
              <a:gd name="connsiteX2" fmla="*/ 87035 w 338137"/>
              <a:gd name="connsiteY2" fmla="*/ 99893 h 357187"/>
              <a:gd name="connsiteX3" fmla="*/ 87511 w 338137"/>
              <a:gd name="connsiteY3" fmla="*/ 111323 h 357187"/>
              <a:gd name="connsiteX4" fmla="*/ 97036 w 338137"/>
              <a:gd name="connsiteY4" fmla="*/ 120848 h 357187"/>
              <a:gd name="connsiteX5" fmla="*/ 106561 w 338137"/>
              <a:gd name="connsiteY5" fmla="*/ 111323 h 357187"/>
              <a:gd name="connsiteX6" fmla="*/ 106085 w 338137"/>
              <a:gd name="connsiteY6" fmla="*/ 99417 h 357187"/>
              <a:gd name="connsiteX7" fmla="*/ 116086 w 338137"/>
              <a:gd name="connsiteY7" fmla="*/ 116086 h 357187"/>
              <a:gd name="connsiteX8" fmla="*/ 97036 w 338137"/>
              <a:gd name="connsiteY8" fmla="*/ 135136 h 357187"/>
              <a:gd name="connsiteX9" fmla="*/ 331351 w 338137"/>
              <a:gd name="connsiteY9" fmla="*/ 217051 h 357187"/>
              <a:gd name="connsiteX10" fmla="*/ 198001 w 338137"/>
              <a:gd name="connsiteY10" fmla="*/ 83701 h 357187"/>
              <a:gd name="connsiteX11" fmla="*/ 184666 w 338137"/>
              <a:gd name="connsiteY11" fmla="*/ 77986 h 357187"/>
              <a:gd name="connsiteX12" fmla="*/ 102751 w 338137"/>
              <a:gd name="connsiteY12" fmla="*/ 77986 h 357187"/>
              <a:gd name="connsiteX13" fmla="*/ 70366 w 338137"/>
              <a:gd name="connsiteY13" fmla="*/ 49411 h 357187"/>
              <a:gd name="connsiteX14" fmla="*/ 53697 w 338137"/>
              <a:gd name="connsiteY14" fmla="*/ 46553 h 357187"/>
              <a:gd name="connsiteX15" fmla="*/ 20836 w 338137"/>
              <a:gd name="connsiteY15" fmla="*/ 11311 h 357187"/>
              <a:gd name="connsiteX16" fmla="*/ 11311 w 338137"/>
              <a:gd name="connsiteY16" fmla="*/ 1786 h 357187"/>
              <a:gd name="connsiteX17" fmla="*/ 1786 w 338137"/>
              <a:gd name="connsiteY17" fmla="*/ 11311 h 357187"/>
              <a:gd name="connsiteX18" fmla="*/ 50840 w 338137"/>
              <a:gd name="connsiteY18" fmla="*/ 65603 h 357187"/>
              <a:gd name="connsiteX19" fmla="*/ 67032 w 338137"/>
              <a:gd name="connsiteY19" fmla="*/ 68461 h 357187"/>
              <a:gd name="connsiteX20" fmla="*/ 83701 w 338137"/>
              <a:gd name="connsiteY20" fmla="*/ 80843 h 357187"/>
              <a:gd name="connsiteX21" fmla="*/ 59412 w 338137"/>
              <a:gd name="connsiteY21" fmla="*/ 116562 h 357187"/>
              <a:gd name="connsiteX22" fmla="*/ 59412 w 338137"/>
              <a:gd name="connsiteY22" fmla="*/ 203716 h 357187"/>
              <a:gd name="connsiteX23" fmla="*/ 65127 w 338137"/>
              <a:gd name="connsiteY23" fmla="*/ 217051 h 357187"/>
              <a:gd name="connsiteX24" fmla="*/ 198477 w 338137"/>
              <a:gd name="connsiteY24" fmla="*/ 350401 h 357187"/>
              <a:gd name="connsiteX25" fmla="*/ 211336 w 338137"/>
              <a:gd name="connsiteY25" fmla="*/ 355640 h 357187"/>
              <a:gd name="connsiteX26" fmla="*/ 224671 w 338137"/>
              <a:gd name="connsiteY26" fmla="*/ 349925 h 357187"/>
              <a:gd name="connsiteX27" fmla="*/ 330875 w 338137"/>
              <a:gd name="connsiteY27" fmla="*/ 243721 h 357187"/>
              <a:gd name="connsiteX28" fmla="*/ 331351 w 338137"/>
              <a:gd name="connsiteY28" fmla="*/ 217051 h 35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8137" h="357187">
                <a:moveTo>
                  <a:pt x="97036" y="135136"/>
                </a:moveTo>
                <a:cubicBezTo>
                  <a:pt x="86558" y="135136"/>
                  <a:pt x="77986" y="126563"/>
                  <a:pt x="77986" y="116086"/>
                </a:cubicBezTo>
                <a:cubicBezTo>
                  <a:pt x="77986" y="109418"/>
                  <a:pt x="81796" y="103227"/>
                  <a:pt x="87035" y="99893"/>
                </a:cubicBezTo>
                <a:cubicBezTo>
                  <a:pt x="87035" y="103227"/>
                  <a:pt x="87511" y="107037"/>
                  <a:pt x="87511" y="111323"/>
                </a:cubicBezTo>
                <a:cubicBezTo>
                  <a:pt x="87511" y="116562"/>
                  <a:pt x="91797" y="120848"/>
                  <a:pt x="97036" y="120848"/>
                </a:cubicBezTo>
                <a:cubicBezTo>
                  <a:pt x="102275" y="120848"/>
                  <a:pt x="106561" y="116562"/>
                  <a:pt x="106561" y="111323"/>
                </a:cubicBezTo>
                <a:cubicBezTo>
                  <a:pt x="106561" y="107037"/>
                  <a:pt x="106561" y="103227"/>
                  <a:pt x="106085" y="99417"/>
                </a:cubicBezTo>
                <a:cubicBezTo>
                  <a:pt x="111800" y="102751"/>
                  <a:pt x="116086" y="108942"/>
                  <a:pt x="116086" y="116086"/>
                </a:cubicBezTo>
                <a:cubicBezTo>
                  <a:pt x="116086" y="126563"/>
                  <a:pt x="107513" y="135136"/>
                  <a:pt x="97036" y="135136"/>
                </a:cubicBezTo>
                <a:close/>
                <a:moveTo>
                  <a:pt x="331351" y="217051"/>
                </a:moveTo>
                <a:lnTo>
                  <a:pt x="198001" y="83701"/>
                </a:lnTo>
                <a:cubicBezTo>
                  <a:pt x="194191" y="79891"/>
                  <a:pt x="189428" y="77986"/>
                  <a:pt x="184666" y="77986"/>
                </a:cubicBezTo>
                <a:lnTo>
                  <a:pt x="102751" y="77986"/>
                </a:lnTo>
                <a:cubicBezTo>
                  <a:pt x="97512" y="61317"/>
                  <a:pt x="87511" y="52745"/>
                  <a:pt x="70366" y="49411"/>
                </a:cubicBezTo>
                <a:cubicBezTo>
                  <a:pt x="64175" y="48458"/>
                  <a:pt x="58936" y="47506"/>
                  <a:pt x="53697" y="46553"/>
                </a:cubicBezTo>
                <a:cubicBezTo>
                  <a:pt x="26551" y="42743"/>
                  <a:pt x="20836" y="41791"/>
                  <a:pt x="20836" y="11311"/>
                </a:cubicBezTo>
                <a:cubicBezTo>
                  <a:pt x="20836" y="6072"/>
                  <a:pt x="16550" y="1786"/>
                  <a:pt x="11311" y="1786"/>
                </a:cubicBezTo>
                <a:cubicBezTo>
                  <a:pt x="6072" y="1786"/>
                  <a:pt x="1786" y="6072"/>
                  <a:pt x="1786" y="11311"/>
                </a:cubicBezTo>
                <a:cubicBezTo>
                  <a:pt x="1786" y="56078"/>
                  <a:pt x="19407" y="60841"/>
                  <a:pt x="50840" y="65603"/>
                </a:cubicBezTo>
                <a:cubicBezTo>
                  <a:pt x="55602" y="66556"/>
                  <a:pt x="60841" y="67032"/>
                  <a:pt x="67032" y="68461"/>
                </a:cubicBezTo>
                <a:cubicBezTo>
                  <a:pt x="73223" y="69890"/>
                  <a:pt x="79891" y="70842"/>
                  <a:pt x="83701" y="80843"/>
                </a:cubicBezTo>
                <a:cubicBezTo>
                  <a:pt x="69413" y="86558"/>
                  <a:pt x="59412" y="100370"/>
                  <a:pt x="59412" y="116562"/>
                </a:cubicBezTo>
                <a:lnTo>
                  <a:pt x="59412" y="203716"/>
                </a:lnTo>
                <a:cubicBezTo>
                  <a:pt x="59412" y="208955"/>
                  <a:pt x="61317" y="213717"/>
                  <a:pt x="65127" y="217051"/>
                </a:cubicBezTo>
                <a:lnTo>
                  <a:pt x="198477" y="350401"/>
                </a:lnTo>
                <a:cubicBezTo>
                  <a:pt x="201811" y="354211"/>
                  <a:pt x="206573" y="355640"/>
                  <a:pt x="211336" y="355640"/>
                </a:cubicBezTo>
                <a:cubicBezTo>
                  <a:pt x="216098" y="355640"/>
                  <a:pt x="220861" y="353735"/>
                  <a:pt x="224671" y="349925"/>
                </a:cubicBezTo>
                <a:lnTo>
                  <a:pt x="330875" y="243721"/>
                </a:lnTo>
                <a:cubicBezTo>
                  <a:pt x="338495" y="236577"/>
                  <a:pt x="338495" y="224195"/>
                  <a:pt x="331351" y="217051"/>
                </a:cubicBezTo>
                <a:close/>
              </a:path>
            </a:pathLst>
          </a:custGeom>
          <a:solidFill>
            <a:srgbClr val="CC327C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71" name="Graphic 10" descr="Gold bars">
            <a:extLst>
              <a:ext uri="{FF2B5EF4-FFF2-40B4-BE49-F238E27FC236}">
                <a16:creationId xmlns:a16="http://schemas.microsoft.com/office/drawing/2014/main" id="{EC22BA53-A3E2-1FFB-978E-0A615C979323}"/>
              </a:ext>
            </a:extLst>
          </p:cNvPr>
          <p:cNvSpPr/>
          <p:nvPr/>
        </p:nvSpPr>
        <p:spPr>
          <a:xfrm>
            <a:off x="11153743" y="1695269"/>
            <a:ext cx="400050" cy="285750"/>
          </a:xfrm>
          <a:custGeom>
            <a:avLst/>
            <a:gdLst>
              <a:gd name="connsiteX0" fmla="*/ 301823 w 400050"/>
              <a:gd name="connsiteY0" fmla="*/ 258961 h 285750"/>
              <a:gd name="connsiteX1" fmla="*/ 307538 w 400050"/>
              <a:gd name="connsiteY1" fmla="*/ 220861 h 285750"/>
              <a:gd name="connsiteX2" fmla="*/ 363260 w 400050"/>
              <a:gd name="connsiteY2" fmla="*/ 220861 h 285750"/>
              <a:gd name="connsiteX3" fmla="*/ 368975 w 400050"/>
              <a:gd name="connsiteY3" fmla="*/ 258961 h 285750"/>
              <a:gd name="connsiteX4" fmla="*/ 301823 w 400050"/>
              <a:gd name="connsiteY4" fmla="*/ 258961 h 285750"/>
              <a:gd name="connsiteX5" fmla="*/ 230386 w 400050"/>
              <a:gd name="connsiteY5" fmla="*/ 163711 h 285750"/>
              <a:gd name="connsiteX6" fmla="*/ 236101 w 400050"/>
              <a:gd name="connsiteY6" fmla="*/ 125611 h 285750"/>
              <a:gd name="connsiteX7" fmla="*/ 291822 w 400050"/>
              <a:gd name="connsiteY7" fmla="*/ 125611 h 285750"/>
              <a:gd name="connsiteX8" fmla="*/ 297537 w 400050"/>
              <a:gd name="connsiteY8" fmla="*/ 163711 h 285750"/>
              <a:gd name="connsiteX9" fmla="*/ 230386 w 400050"/>
              <a:gd name="connsiteY9" fmla="*/ 163711 h 285750"/>
              <a:gd name="connsiteX10" fmla="*/ 182761 w 400050"/>
              <a:gd name="connsiteY10" fmla="*/ 97036 h 285750"/>
              <a:gd name="connsiteX11" fmla="*/ 211336 w 400050"/>
              <a:gd name="connsiteY11" fmla="*/ 97036 h 285750"/>
              <a:gd name="connsiteX12" fmla="*/ 197048 w 400050"/>
              <a:gd name="connsiteY12" fmla="*/ 192286 h 285750"/>
              <a:gd name="connsiteX13" fmla="*/ 182761 w 400050"/>
              <a:gd name="connsiteY13" fmla="*/ 97036 h 285750"/>
              <a:gd name="connsiteX14" fmla="*/ 168473 w 400050"/>
              <a:gd name="connsiteY14" fmla="*/ 258961 h 285750"/>
              <a:gd name="connsiteX15" fmla="*/ 174188 w 400050"/>
              <a:gd name="connsiteY15" fmla="*/ 220861 h 285750"/>
              <a:gd name="connsiteX16" fmla="*/ 229910 w 400050"/>
              <a:gd name="connsiteY16" fmla="*/ 220861 h 285750"/>
              <a:gd name="connsiteX17" fmla="*/ 235625 w 400050"/>
              <a:gd name="connsiteY17" fmla="*/ 258961 h 285750"/>
              <a:gd name="connsiteX18" fmla="*/ 168473 w 400050"/>
              <a:gd name="connsiteY18" fmla="*/ 258961 h 285750"/>
              <a:gd name="connsiteX19" fmla="*/ 97036 w 400050"/>
              <a:gd name="connsiteY19" fmla="*/ 163711 h 285750"/>
              <a:gd name="connsiteX20" fmla="*/ 102751 w 400050"/>
              <a:gd name="connsiteY20" fmla="*/ 125611 h 285750"/>
              <a:gd name="connsiteX21" fmla="*/ 158472 w 400050"/>
              <a:gd name="connsiteY21" fmla="*/ 125611 h 285750"/>
              <a:gd name="connsiteX22" fmla="*/ 164187 w 400050"/>
              <a:gd name="connsiteY22" fmla="*/ 163711 h 285750"/>
              <a:gd name="connsiteX23" fmla="*/ 97036 w 400050"/>
              <a:gd name="connsiteY23" fmla="*/ 163711 h 285750"/>
              <a:gd name="connsiteX24" fmla="*/ 169426 w 400050"/>
              <a:gd name="connsiteY24" fmla="*/ 30361 h 285750"/>
              <a:gd name="connsiteX25" fmla="*/ 225147 w 400050"/>
              <a:gd name="connsiteY25" fmla="*/ 30361 h 285750"/>
              <a:gd name="connsiteX26" fmla="*/ 230862 w 400050"/>
              <a:gd name="connsiteY26" fmla="*/ 68461 h 285750"/>
              <a:gd name="connsiteX27" fmla="*/ 163711 w 400050"/>
              <a:gd name="connsiteY27" fmla="*/ 68461 h 285750"/>
              <a:gd name="connsiteX28" fmla="*/ 169426 w 400050"/>
              <a:gd name="connsiteY28" fmla="*/ 30361 h 285750"/>
              <a:gd name="connsiteX29" fmla="*/ 35123 w 400050"/>
              <a:gd name="connsiteY29" fmla="*/ 258961 h 285750"/>
              <a:gd name="connsiteX30" fmla="*/ 40838 w 400050"/>
              <a:gd name="connsiteY30" fmla="*/ 220861 h 285750"/>
              <a:gd name="connsiteX31" fmla="*/ 96560 w 400050"/>
              <a:gd name="connsiteY31" fmla="*/ 220861 h 285750"/>
              <a:gd name="connsiteX32" fmla="*/ 102275 w 400050"/>
              <a:gd name="connsiteY32" fmla="*/ 258961 h 285750"/>
              <a:gd name="connsiteX33" fmla="*/ 35123 w 400050"/>
              <a:gd name="connsiteY33" fmla="*/ 258961 h 285750"/>
              <a:gd name="connsiteX34" fmla="*/ 387548 w 400050"/>
              <a:gd name="connsiteY34" fmla="*/ 192286 h 285750"/>
              <a:gd name="connsiteX35" fmla="*/ 330398 w 400050"/>
              <a:gd name="connsiteY35" fmla="*/ 192286 h 285750"/>
              <a:gd name="connsiteX36" fmla="*/ 316111 w 400050"/>
              <a:gd name="connsiteY36" fmla="*/ 97036 h 285750"/>
              <a:gd name="connsiteX37" fmla="*/ 263723 w 400050"/>
              <a:gd name="connsiteY37" fmla="*/ 97036 h 285750"/>
              <a:gd name="connsiteX38" fmla="*/ 249436 w 400050"/>
              <a:gd name="connsiteY38" fmla="*/ 1786 h 285750"/>
              <a:gd name="connsiteX39" fmla="*/ 144661 w 400050"/>
              <a:gd name="connsiteY39" fmla="*/ 1786 h 285750"/>
              <a:gd name="connsiteX40" fmla="*/ 130373 w 400050"/>
              <a:gd name="connsiteY40" fmla="*/ 97036 h 285750"/>
              <a:gd name="connsiteX41" fmla="*/ 77986 w 400050"/>
              <a:gd name="connsiteY41" fmla="*/ 97036 h 285750"/>
              <a:gd name="connsiteX42" fmla="*/ 63698 w 400050"/>
              <a:gd name="connsiteY42" fmla="*/ 192286 h 285750"/>
              <a:gd name="connsiteX43" fmla="*/ 16073 w 400050"/>
              <a:gd name="connsiteY43" fmla="*/ 192286 h 285750"/>
              <a:gd name="connsiteX44" fmla="*/ 1786 w 400050"/>
              <a:gd name="connsiteY44" fmla="*/ 287536 h 285750"/>
              <a:gd name="connsiteX45" fmla="*/ 135136 w 400050"/>
              <a:gd name="connsiteY45" fmla="*/ 287536 h 285750"/>
              <a:gd name="connsiteX46" fmla="*/ 120848 w 400050"/>
              <a:gd name="connsiteY46" fmla="*/ 192286 h 285750"/>
              <a:gd name="connsiteX47" fmla="*/ 149423 w 400050"/>
              <a:gd name="connsiteY47" fmla="*/ 192286 h 285750"/>
              <a:gd name="connsiteX48" fmla="*/ 135136 w 400050"/>
              <a:gd name="connsiteY48" fmla="*/ 287536 h 285750"/>
              <a:gd name="connsiteX49" fmla="*/ 268486 w 400050"/>
              <a:gd name="connsiteY49" fmla="*/ 287536 h 285750"/>
              <a:gd name="connsiteX50" fmla="*/ 254198 w 400050"/>
              <a:gd name="connsiteY50" fmla="*/ 192286 h 285750"/>
              <a:gd name="connsiteX51" fmla="*/ 282773 w 400050"/>
              <a:gd name="connsiteY51" fmla="*/ 192286 h 285750"/>
              <a:gd name="connsiteX52" fmla="*/ 268486 w 400050"/>
              <a:gd name="connsiteY52" fmla="*/ 287536 h 285750"/>
              <a:gd name="connsiteX53" fmla="*/ 401836 w 400050"/>
              <a:gd name="connsiteY53" fmla="*/ 287536 h 285750"/>
              <a:gd name="connsiteX54" fmla="*/ 387548 w 400050"/>
              <a:gd name="connsiteY54" fmla="*/ 192286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00050" h="285750">
                <a:moveTo>
                  <a:pt x="301823" y="258961"/>
                </a:moveTo>
                <a:lnTo>
                  <a:pt x="307538" y="220861"/>
                </a:lnTo>
                <a:lnTo>
                  <a:pt x="363260" y="220861"/>
                </a:lnTo>
                <a:lnTo>
                  <a:pt x="368975" y="258961"/>
                </a:lnTo>
                <a:lnTo>
                  <a:pt x="301823" y="258961"/>
                </a:lnTo>
                <a:close/>
                <a:moveTo>
                  <a:pt x="230386" y="163711"/>
                </a:moveTo>
                <a:lnTo>
                  <a:pt x="236101" y="125611"/>
                </a:lnTo>
                <a:lnTo>
                  <a:pt x="291822" y="125611"/>
                </a:lnTo>
                <a:lnTo>
                  <a:pt x="297537" y="163711"/>
                </a:lnTo>
                <a:lnTo>
                  <a:pt x="230386" y="163711"/>
                </a:lnTo>
                <a:close/>
                <a:moveTo>
                  <a:pt x="182761" y="97036"/>
                </a:moveTo>
                <a:lnTo>
                  <a:pt x="211336" y="97036"/>
                </a:lnTo>
                <a:lnTo>
                  <a:pt x="197048" y="192286"/>
                </a:lnTo>
                <a:lnTo>
                  <a:pt x="182761" y="97036"/>
                </a:lnTo>
                <a:close/>
                <a:moveTo>
                  <a:pt x="168473" y="258961"/>
                </a:moveTo>
                <a:lnTo>
                  <a:pt x="174188" y="220861"/>
                </a:lnTo>
                <a:lnTo>
                  <a:pt x="229910" y="220861"/>
                </a:lnTo>
                <a:lnTo>
                  <a:pt x="235625" y="258961"/>
                </a:lnTo>
                <a:lnTo>
                  <a:pt x="168473" y="258961"/>
                </a:lnTo>
                <a:close/>
                <a:moveTo>
                  <a:pt x="97036" y="163711"/>
                </a:moveTo>
                <a:lnTo>
                  <a:pt x="102751" y="125611"/>
                </a:lnTo>
                <a:lnTo>
                  <a:pt x="158472" y="125611"/>
                </a:lnTo>
                <a:lnTo>
                  <a:pt x="164187" y="163711"/>
                </a:lnTo>
                <a:lnTo>
                  <a:pt x="97036" y="163711"/>
                </a:lnTo>
                <a:close/>
                <a:moveTo>
                  <a:pt x="169426" y="30361"/>
                </a:moveTo>
                <a:lnTo>
                  <a:pt x="225147" y="30361"/>
                </a:lnTo>
                <a:lnTo>
                  <a:pt x="230862" y="68461"/>
                </a:lnTo>
                <a:lnTo>
                  <a:pt x="163711" y="68461"/>
                </a:lnTo>
                <a:lnTo>
                  <a:pt x="169426" y="30361"/>
                </a:lnTo>
                <a:close/>
                <a:moveTo>
                  <a:pt x="35123" y="258961"/>
                </a:moveTo>
                <a:lnTo>
                  <a:pt x="40838" y="220861"/>
                </a:lnTo>
                <a:lnTo>
                  <a:pt x="96560" y="220861"/>
                </a:lnTo>
                <a:lnTo>
                  <a:pt x="102275" y="258961"/>
                </a:lnTo>
                <a:lnTo>
                  <a:pt x="35123" y="258961"/>
                </a:lnTo>
                <a:close/>
                <a:moveTo>
                  <a:pt x="387548" y="192286"/>
                </a:moveTo>
                <a:lnTo>
                  <a:pt x="330398" y="192286"/>
                </a:lnTo>
                <a:lnTo>
                  <a:pt x="316111" y="97036"/>
                </a:lnTo>
                <a:lnTo>
                  <a:pt x="263723" y="97036"/>
                </a:lnTo>
                <a:lnTo>
                  <a:pt x="249436" y="1786"/>
                </a:lnTo>
                <a:lnTo>
                  <a:pt x="144661" y="1786"/>
                </a:lnTo>
                <a:lnTo>
                  <a:pt x="130373" y="97036"/>
                </a:lnTo>
                <a:lnTo>
                  <a:pt x="77986" y="97036"/>
                </a:lnTo>
                <a:lnTo>
                  <a:pt x="63698" y="192286"/>
                </a:lnTo>
                <a:lnTo>
                  <a:pt x="16073" y="192286"/>
                </a:lnTo>
                <a:lnTo>
                  <a:pt x="1786" y="287536"/>
                </a:lnTo>
                <a:lnTo>
                  <a:pt x="135136" y="287536"/>
                </a:lnTo>
                <a:lnTo>
                  <a:pt x="120848" y="192286"/>
                </a:lnTo>
                <a:lnTo>
                  <a:pt x="149423" y="192286"/>
                </a:lnTo>
                <a:lnTo>
                  <a:pt x="135136" y="287536"/>
                </a:lnTo>
                <a:lnTo>
                  <a:pt x="268486" y="287536"/>
                </a:lnTo>
                <a:lnTo>
                  <a:pt x="254198" y="192286"/>
                </a:lnTo>
                <a:lnTo>
                  <a:pt x="282773" y="192286"/>
                </a:lnTo>
                <a:lnTo>
                  <a:pt x="268486" y="287536"/>
                </a:lnTo>
                <a:lnTo>
                  <a:pt x="401836" y="287536"/>
                </a:lnTo>
                <a:lnTo>
                  <a:pt x="387548" y="192286"/>
                </a:lnTo>
                <a:close/>
              </a:path>
            </a:pathLst>
          </a:custGeom>
          <a:solidFill>
            <a:srgbClr val="269D0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3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168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89</cp:revision>
  <dcterms:created xsi:type="dcterms:W3CDTF">2022-03-04T06:43:57Z</dcterms:created>
  <dcterms:modified xsi:type="dcterms:W3CDTF">2024-08-13T06:03:36Z</dcterms:modified>
</cp:coreProperties>
</file>