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  <p:sldId id="260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84" userDrawn="1">
          <p15:clr>
            <a:srgbClr val="A4A3A4"/>
          </p15:clr>
        </p15:guide>
        <p15:guide id="4" pos="7296" userDrawn="1">
          <p15:clr>
            <a:srgbClr val="A4A3A4"/>
          </p15:clr>
        </p15:guide>
        <p15:guide id="5" orient="horz" pos="432" userDrawn="1">
          <p15:clr>
            <a:srgbClr val="A4A3A4"/>
          </p15:clr>
        </p15:guide>
        <p15:guide id="6" orient="horz" pos="3888" userDrawn="1">
          <p15:clr>
            <a:srgbClr val="A4A3A4"/>
          </p15:clr>
        </p15:guide>
        <p15:guide id="7" orient="horz" pos="1008" userDrawn="1">
          <p15:clr>
            <a:srgbClr val="A4A3A4"/>
          </p15:clr>
        </p15:guide>
        <p15:guide id="8" orient="horz" pos="2448" userDrawn="1">
          <p15:clr>
            <a:srgbClr val="A4A3A4"/>
          </p15:clr>
        </p15:guide>
        <p15:guide id="9" pos="2688" userDrawn="1">
          <p15:clr>
            <a:srgbClr val="A4A3A4"/>
          </p15:clr>
        </p15:guide>
        <p15:guide id="10" pos="49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51FF"/>
    <a:srgbClr val="50ABEB"/>
    <a:srgbClr val="87CBFF"/>
    <a:srgbClr val="ED5FB3"/>
    <a:srgbClr val="CBED7F"/>
    <a:srgbClr val="FEB914"/>
    <a:srgbClr val="FD8829"/>
    <a:srgbClr val="F03814"/>
    <a:srgbClr val="2B868F"/>
    <a:srgbClr val="00BB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62" autoAdjust="0"/>
  </p:normalViewPr>
  <p:slideViewPr>
    <p:cSldViewPr snapToGrid="0" showGuides="1">
      <p:cViewPr varScale="1">
        <p:scale>
          <a:sx n="68" d="100"/>
          <a:sy n="68" d="100"/>
        </p:scale>
        <p:origin x="714" y="72"/>
      </p:cViewPr>
      <p:guideLst>
        <p:guide orient="horz" pos="2160"/>
        <p:guide pos="3840"/>
        <p:guide pos="384"/>
        <p:guide pos="7296"/>
        <p:guide orient="horz" pos="432"/>
        <p:guide orient="horz" pos="3888"/>
        <p:guide orient="horz" pos="1008"/>
        <p:guide orient="horz" pos="2448"/>
        <p:guide pos="2688"/>
        <p:guide pos="49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86202-6DFB-4088-9F6A-1BA658653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8518A-20F1-4D07-971E-E092D32C1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5F31E-6983-4344-B362-5F7E6307B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02.07.2024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3FD85-F463-4E17-BF68-B6C22F5B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4331-EAF3-4A1D-8F45-7EB461376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75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A98AA-12DF-4609-B5B6-5AA02A6E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E1C-1BAB-4D32-8EDE-8DEC1A804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869F4-50C8-4336-A008-874C2D0D2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0B7A2-4D7B-45B6-837E-A01E236C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02.07.2024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C4928-BE62-45D4-86F5-E14AB4FB8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2500F-8E94-4A8D-BFD9-953D72DB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2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A22E-BAE4-4ADE-AB1F-F1451F288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A65AD9-0B1D-4DEF-B88B-0D6DCBF6C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52F50-A7D8-4387-A5CD-79E82487A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5F9B9-C97C-40AF-81A7-9CD15A9C1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02.07.2024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E038B-0B1E-4160-B616-94A6972BF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4D28F-E710-4EE5-BBE0-9ECE90BE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D2A39-D4ED-4BD2-9B8B-00DE9CA7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3F545-8E7F-4BA4-90D9-2A0CC37E0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99EA2-3A44-43FB-9CB9-B0AF9ED20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02.07.2024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854F0-3C85-462E-A388-22BC3749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E10B5-F176-4462-8DA5-1EF7EB52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546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ED48B-5DFC-46EC-AB33-C9A06B175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5A77D3-A4DA-4420-8A7F-1660753C47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F9433-2299-48EF-98D0-D03426457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02.07.2024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C8D80-7DD5-4E17-9536-60EA23A1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8D632-4380-474F-96B7-60978447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33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FECD-F2F5-44EF-B024-4AB238DA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51915-D1A3-45FD-B6CA-30B0FAFB9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02.07.2024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3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02.07.2024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13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02.07.2024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931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FE040-4173-49A2-BFA5-FDAE33691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29E60-1D31-4E60-80C7-8615AC9C7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5BCDA-E432-4DA9-BBC2-EB0CA8A2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02.07.2024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58A27-B648-4879-AB10-89CCE5DC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6807-941A-4B38-94F7-628C6A995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54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5FBA-3BF0-417C-99ED-E87E4EBAB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6B91A-8DC0-4380-9D42-78450B98B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9E562-7375-4902-9B31-0189D6C20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FA3F1-C6FE-4A3B-9791-93C7C647F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02.07.2024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2600F-6B7E-42F6-8E23-33ABD547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CC59C-0F60-4E36-9432-B77EA11B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99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028EE-DAAA-4C47-92C4-5FC2E955F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767CB-1581-45A6-95B5-67E41E1FC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188932-B896-40B2-A9C7-214C3F21A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5E973E-A971-46C1-8F5A-61ECD8AC0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CA3DB-10AB-4744-9050-B909A0D1D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6F0F8C-D327-46CC-8732-522404E5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02.07.2024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48B7B6-976F-4829-970A-36CFE02B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644344-6E47-4A45-AD4B-A99BC3FE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0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EBAE5-968A-448F-9DD0-0D55C79B9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1B825B-705C-4F5B-A16E-67DD1B31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02.07.2024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661C7-655F-4B92-BE2F-3ABB5C71C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5E2E0-5964-4FFB-960A-6578073DE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62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DCD4C9-B379-4A2F-96A6-25CA3284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02.07.2024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FDC471-9A8F-49FA-B1D4-CCC547D5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73D57-CDA5-4853-9376-FD0A9955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84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E64CB-8431-4E9C-A6F9-EB67CB774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DE341-1CB4-4FA7-9822-510F3F169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1AB00-D854-4542-908C-91637EDC1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FDDA3-147D-4942-B334-4CBC9C58F7B0}" type="datetimeFigureOut">
              <a:rPr lang="ru-RU" smtClean="0"/>
              <a:t>02.07.2024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16538-B96B-4D13-8D10-5E688F3A4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B54CB-8727-4C27-98E7-39BF99185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lidesboard.com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3627120" y="694161"/>
            <a:ext cx="493776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LIGHT BULB INFOGRAPHIC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8316C5DA-5EF4-4737-BDC3-F0A5F76C644E}"/>
              </a:ext>
            </a:extLst>
          </p:cNvPr>
          <p:cNvSpPr/>
          <p:nvPr/>
        </p:nvSpPr>
        <p:spPr>
          <a:xfrm>
            <a:off x="886414" y="1985485"/>
            <a:ext cx="3383280" cy="1657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FC787A84-EFF0-40DD-9842-7480A31C9379}"/>
              </a:ext>
            </a:extLst>
          </p:cNvPr>
          <p:cNvSpPr/>
          <p:nvPr/>
        </p:nvSpPr>
        <p:spPr>
          <a:xfrm>
            <a:off x="2806654" y="160758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9B5DE5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E71E5F9A-BB6B-4005-A21D-E401C2B88DB0}"/>
              </a:ext>
            </a:extLst>
          </p:cNvPr>
          <p:cNvSpPr/>
          <p:nvPr/>
        </p:nvSpPr>
        <p:spPr>
          <a:xfrm>
            <a:off x="886414" y="4509008"/>
            <a:ext cx="3383280" cy="1657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69E526B6-A213-4348-8566-1A48F4123E8F}"/>
              </a:ext>
            </a:extLst>
          </p:cNvPr>
          <p:cNvSpPr/>
          <p:nvPr/>
        </p:nvSpPr>
        <p:spPr>
          <a:xfrm>
            <a:off x="2806654" y="4131108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00BBF9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D18788D2-0B05-4FBD-AF12-517A8900F7AC}"/>
              </a:ext>
            </a:extLst>
          </p:cNvPr>
          <p:cNvSpPr/>
          <p:nvPr/>
        </p:nvSpPr>
        <p:spPr>
          <a:xfrm>
            <a:off x="7931546" y="1985485"/>
            <a:ext cx="3383280" cy="1657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3C290C34-456C-4B69-8056-7499B14B0062}"/>
              </a:ext>
            </a:extLst>
          </p:cNvPr>
          <p:cNvSpPr/>
          <p:nvPr/>
        </p:nvSpPr>
        <p:spPr>
          <a:xfrm>
            <a:off x="7931546" y="160758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F15BB5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746C2BA8-B4C7-4BBC-A276-220539F5CD99}"/>
              </a:ext>
            </a:extLst>
          </p:cNvPr>
          <p:cNvSpPr/>
          <p:nvPr/>
        </p:nvSpPr>
        <p:spPr>
          <a:xfrm>
            <a:off x="7931546" y="4509008"/>
            <a:ext cx="3383280" cy="1657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DF49B099-FEE2-4976-B53B-93012DA1B0A8}"/>
              </a:ext>
            </a:extLst>
          </p:cNvPr>
          <p:cNvSpPr/>
          <p:nvPr/>
        </p:nvSpPr>
        <p:spPr>
          <a:xfrm>
            <a:off x="7931546" y="4131108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FEE44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62D8CCE-6EC2-472D-8C8F-6E77C025DABE}"/>
              </a:ext>
            </a:extLst>
          </p:cNvPr>
          <p:cNvGrpSpPr/>
          <p:nvPr/>
        </p:nvGrpSpPr>
        <p:grpSpPr>
          <a:xfrm>
            <a:off x="5148120" y="2527979"/>
            <a:ext cx="1905000" cy="2718140"/>
            <a:chOff x="5148120" y="2527979"/>
            <a:chExt cx="1905000" cy="2718140"/>
          </a:xfrm>
        </p:grpSpPr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33D38064-D9F1-4251-B5E2-676C67568203}"/>
                </a:ext>
              </a:extLst>
            </p:cNvPr>
            <p:cNvSpPr/>
            <p:nvPr/>
          </p:nvSpPr>
          <p:spPr>
            <a:xfrm>
              <a:off x="5669131" y="4654045"/>
              <a:ext cx="862978" cy="219837"/>
            </a:xfrm>
            <a:custGeom>
              <a:avLst/>
              <a:gdLst>
                <a:gd name="connsiteX0" fmla="*/ 103639 w 862978"/>
                <a:gd name="connsiteY0" fmla="*/ 0 h 219837"/>
                <a:gd name="connsiteX1" fmla="*/ 759340 w 862978"/>
                <a:gd name="connsiteY1" fmla="*/ 0 h 219837"/>
                <a:gd name="connsiteX2" fmla="*/ 862785 w 862978"/>
                <a:gd name="connsiteY2" fmla="*/ 103445 h 219837"/>
                <a:gd name="connsiteX3" fmla="*/ 759340 w 862978"/>
                <a:gd name="connsiteY3" fmla="*/ 219837 h 219837"/>
                <a:gd name="connsiteX4" fmla="*/ 103639 w 862978"/>
                <a:gd name="connsiteY4" fmla="*/ 219837 h 219837"/>
                <a:gd name="connsiteX5" fmla="*/ 194 w 862978"/>
                <a:gd name="connsiteY5" fmla="*/ 116392 h 219837"/>
                <a:gd name="connsiteX6" fmla="*/ 103639 w 862978"/>
                <a:gd name="connsiteY6" fmla="*/ 0 h 219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62978" h="219837">
                  <a:moveTo>
                    <a:pt x="103639" y="0"/>
                  </a:moveTo>
                  <a:lnTo>
                    <a:pt x="759340" y="0"/>
                  </a:lnTo>
                  <a:cubicBezTo>
                    <a:pt x="815054" y="3280"/>
                    <a:pt x="859501" y="47728"/>
                    <a:pt x="862785" y="103445"/>
                  </a:cubicBezTo>
                  <a:cubicBezTo>
                    <a:pt x="866359" y="164150"/>
                    <a:pt x="820045" y="216259"/>
                    <a:pt x="759340" y="219837"/>
                  </a:cubicBezTo>
                  <a:lnTo>
                    <a:pt x="103639" y="219837"/>
                  </a:lnTo>
                  <a:cubicBezTo>
                    <a:pt x="47925" y="216557"/>
                    <a:pt x="3478" y="172109"/>
                    <a:pt x="194" y="116392"/>
                  </a:cubicBezTo>
                  <a:cubicBezTo>
                    <a:pt x="-3380" y="55687"/>
                    <a:pt x="42934" y="3578"/>
                    <a:pt x="103639" y="0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6DC57A4F-E28D-436E-9474-6AC17FCC1B28}"/>
                </a:ext>
              </a:extLst>
            </p:cNvPr>
            <p:cNvSpPr/>
            <p:nvPr/>
          </p:nvSpPr>
          <p:spPr>
            <a:xfrm>
              <a:off x="5862686" y="5026282"/>
              <a:ext cx="475869" cy="219837"/>
            </a:xfrm>
            <a:custGeom>
              <a:avLst/>
              <a:gdLst>
                <a:gd name="connsiteX0" fmla="*/ 0 w 475869"/>
                <a:gd name="connsiteY0" fmla="*/ 0 h 219837"/>
                <a:gd name="connsiteX1" fmla="*/ 475869 w 475869"/>
                <a:gd name="connsiteY1" fmla="*/ 0 h 219837"/>
                <a:gd name="connsiteX2" fmla="*/ 238125 w 475869"/>
                <a:gd name="connsiteY2" fmla="*/ 219837 h 219837"/>
                <a:gd name="connsiteX3" fmla="*/ 0 w 475869"/>
                <a:gd name="connsiteY3" fmla="*/ 0 h 219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5869" h="219837">
                  <a:moveTo>
                    <a:pt x="0" y="0"/>
                  </a:moveTo>
                  <a:lnTo>
                    <a:pt x="475869" y="0"/>
                  </a:lnTo>
                  <a:cubicBezTo>
                    <a:pt x="465948" y="124004"/>
                    <a:pt x="362525" y="219639"/>
                    <a:pt x="238125" y="219837"/>
                  </a:cubicBezTo>
                  <a:cubicBezTo>
                    <a:pt x="113652" y="219654"/>
                    <a:pt x="10108" y="124065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323FD444-6221-4E50-B979-3C1916EF1DBB}"/>
                </a:ext>
              </a:extLst>
            </p:cNvPr>
            <p:cNvSpPr/>
            <p:nvPr/>
          </p:nvSpPr>
          <p:spPr>
            <a:xfrm>
              <a:off x="5148120" y="2527979"/>
              <a:ext cx="906318" cy="942146"/>
            </a:xfrm>
            <a:custGeom>
              <a:avLst/>
              <a:gdLst>
                <a:gd name="connsiteX0" fmla="*/ 906318 w 906318"/>
                <a:gd name="connsiteY0" fmla="*/ 0 h 942146"/>
                <a:gd name="connsiteX1" fmla="*/ 906318 w 906318"/>
                <a:gd name="connsiteY1" fmla="*/ 942146 h 942146"/>
                <a:gd name="connsiteX2" fmla="*/ 0 w 906318"/>
                <a:gd name="connsiteY2" fmla="*/ 942146 h 942146"/>
                <a:gd name="connsiteX3" fmla="*/ 0 w 906318"/>
                <a:gd name="connsiteY3" fmla="*/ 938108 h 942146"/>
                <a:gd name="connsiteX4" fmla="*/ 856195 w 906318"/>
                <a:gd name="connsiteY4" fmla="*/ 2800 h 942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6318" h="942146">
                  <a:moveTo>
                    <a:pt x="906318" y="0"/>
                  </a:moveTo>
                  <a:lnTo>
                    <a:pt x="906318" y="942146"/>
                  </a:lnTo>
                  <a:lnTo>
                    <a:pt x="0" y="942146"/>
                  </a:lnTo>
                  <a:lnTo>
                    <a:pt x="0" y="938108"/>
                  </a:lnTo>
                  <a:cubicBezTo>
                    <a:pt x="9102" y="450561"/>
                    <a:pt x="381151" y="53214"/>
                    <a:pt x="856195" y="2800"/>
                  </a:cubicBezTo>
                  <a:close/>
                </a:path>
              </a:pathLst>
            </a:custGeom>
            <a:solidFill>
              <a:srgbClr val="9B5D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FECC4042-64A7-4F08-8700-AEAD4CD434FD}"/>
                </a:ext>
              </a:extLst>
            </p:cNvPr>
            <p:cNvSpPr/>
            <p:nvPr/>
          </p:nvSpPr>
          <p:spPr>
            <a:xfrm>
              <a:off x="6146802" y="2527979"/>
              <a:ext cx="906318" cy="942146"/>
            </a:xfrm>
            <a:custGeom>
              <a:avLst/>
              <a:gdLst>
                <a:gd name="connsiteX0" fmla="*/ 0 w 906318"/>
                <a:gd name="connsiteY0" fmla="*/ 0 h 942146"/>
                <a:gd name="connsiteX1" fmla="*/ 50123 w 906318"/>
                <a:gd name="connsiteY1" fmla="*/ 2800 h 942146"/>
                <a:gd name="connsiteX2" fmla="*/ 906318 w 906318"/>
                <a:gd name="connsiteY2" fmla="*/ 938108 h 942146"/>
                <a:gd name="connsiteX3" fmla="*/ 906318 w 906318"/>
                <a:gd name="connsiteY3" fmla="*/ 942146 h 942146"/>
                <a:gd name="connsiteX4" fmla="*/ 0 w 906318"/>
                <a:gd name="connsiteY4" fmla="*/ 942146 h 942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6318" h="942146">
                  <a:moveTo>
                    <a:pt x="0" y="0"/>
                  </a:moveTo>
                  <a:lnTo>
                    <a:pt x="50123" y="2800"/>
                  </a:lnTo>
                  <a:cubicBezTo>
                    <a:pt x="525168" y="53214"/>
                    <a:pt x="897217" y="450561"/>
                    <a:pt x="906318" y="938108"/>
                  </a:cubicBezTo>
                  <a:lnTo>
                    <a:pt x="906318" y="942146"/>
                  </a:lnTo>
                  <a:lnTo>
                    <a:pt x="0" y="942146"/>
                  </a:lnTo>
                  <a:close/>
                </a:path>
              </a:pathLst>
            </a:custGeom>
            <a:solidFill>
              <a:srgbClr val="F15B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C86B4D78-7583-4FA7-A99D-A8178833C8B6}"/>
                </a:ext>
              </a:extLst>
            </p:cNvPr>
            <p:cNvSpPr/>
            <p:nvPr/>
          </p:nvSpPr>
          <p:spPr>
            <a:xfrm>
              <a:off x="5155452" y="3562488"/>
              <a:ext cx="898987" cy="939157"/>
            </a:xfrm>
            <a:custGeom>
              <a:avLst/>
              <a:gdLst>
                <a:gd name="connsiteX0" fmla="*/ 0 w 898987"/>
                <a:gd name="connsiteY0" fmla="*/ 0 h 939157"/>
                <a:gd name="connsiteX1" fmla="*/ 898987 w 898987"/>
                <a:gd name="connsiteY1" fmla="*/ 0 h 939157"/>
                <a:gd name="connsiteX2" fmla="*/ 898987 w 898987"/>
                <a:gd name="connsiteY2" fmla="*/ 939157 h 939157"/>
                <a:gd name="connsiteX3" fmla="*/ 512734 w 898987"/>
                <a:gd name="connsiteY3" fmla="*/ 939157 h 939157"/>
                <a:gd name="connsiteX4" fmla="*/ 447202 w 898987"/>
                <a:gd name="connsiteY4" fmla="*/ 898771 h 939157"/>
                <a:gd name="connsiteX5" fmla="*/ 224317 w 898987"/>
                <a:gd name="connsiteY5" fmla="*/ 536821 h 939157"/>
                <a:gd name="connsiteX6" fmla="*/ 58963 w 898987"/>
                <a:gd name="connsiteY6" fmla="*/ 265930 h 939157"/>
                <a:gd name="connsiteX7" fmla="*/ 11972 w 898987"/>
                <a:gd name="connsiteY7" fmla="*/ 103932 h 939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8987" h="939157">
                  <a:moveTo>
                    <a:pt x="0" y="0"/>
                  </a:moveTo>
                  <a:lnTo>
                    <a:pt x="898987" y="0"/>
                  </a:lnTo>
                  <a:lnTo>
                    <a:pt x="898987" y="939157"/>
                  </a:lnTo>
                  <a:lnTo>
                    <a:pt x="512734" y="939157"/>
                  </a:lnTo>
                  <a:cubicBezTo>
                    <a:pt x="484974" y="939294"/>
                    <a:pt x="459554" y="923631"/>
                    <a:pt x="447202" y="898771"/>
                  </a:cubicBezTo>
                  <a:cubicBezTo>
                    <a:pt x="406816" y="816475"/>
                    <a:pt x="311566" y="631690"/>
                    <a:pt x="224317" y="536821"/>
                  </a:cubicBezTo>
                  <a:cubicBezTo>
                    <a:pt x="153520" y="457082"/>
                    <a:pt x="97524" y="365344"/>
                    <a:pt x="58963" y="265930"/>
                  </a:cubicBezTo>
                  <a:cubicBezTo>
                    <a:pt x="38763" y="213248"/>
                    <a:pt x="23060" y="159054"/>
                    <a:pt x="11972" y="103932"/>
                  </a:cubicBezTo>
                  <a:close/>
                </a:path>
              </a:pathLst>
            </a:custGeom>
            <a:solidFill>
              <a:srgbClr val="00BB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4FAEBA2D-02E5-4CA3-BF78-C57D1F6B5B72}"/>
                </a:ext>
              </a:extLst>
            </p:cNvPr>
            <p:cNvSpPr/>
            <p:nvPr/>
          </p:nvSpPr>
          <p:spPr>
            <a:xfrm>
              <a:off x="6146802" y="3562488"/>
              <a:ext cx="898988" cy="939157"/>
            </a:xfrm>
            <a:custGeom>
              <a:avLst/>
              <a:gdLst>
                <a:gd name="connsiteX0" fmla="*/ 0 w 898988"/>
                <a:gd name="connsiteY0" fmla="*/ 0 h 939157"/>
                <a:gd name="connsiteX1" fmla="*/ 898988 w 898988"/>
                <a:gd name="connsiteY1" fmla="*/ 0 h 939157"/>
                <a:gd name="connsiteX2" fmla="*/ 887016 w 898988"/>
                <a:gd name="connsiteY2" fmla="*/ 103932 h 939157"/>
                <a:gd name="connsiteX3" fmla="*/ 840024 w 898988"/>
                <a:gd name="connsiteY3" fmla="*/ 265930 h 939157"/>
                <a:gd name="connsiteX4" fmla="*/ 674670 w 898988"/>
                <a:gd name="connsiteY4" fmla="*/ 536821 h 939157"/>
                <a:gd name="connsiteX5" fmla="*/ 451785 w 898988"/>
                <a:gd name="connsiteY5" fmla="*/ 898771 h 939157"/>
                <a:gd name="connsiteX6" fmla="*/ 386253 w 898988"/>
                <a:gd name="connsiteY6" fmla="*/ 939157 h 939157"/>
                <a:gd name="connsiteX7" fmla="*/ 0 w 898988"/>
                <a:gd name="connsiteY7" fmla="*/ 939157 h 939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8988" h="939157">
                  <a:moveTo>
                    <a:pt x="0" y="0"/>
                  </a:moveTo>
                  <a:lnTo>
                    <a:pt x="898988" y="0"/>
                  </a:lnTo>
                  <a:lnTo>
                    <a:pt x="887016" y="103932"/>
                  </a:lnTo>
                  <a:cubicBezTo>
                    <a:pt x="875928" y="159054"/>
                    <a:pt x="860225" y="213248"/>
                    <a:pt x="840024" y="265930"/>
                  </a:cubicBezTo>
                  <a:cubicBezTo>
                    <a:pt x="801463" y="365344"/>
                    <a:pt x="745468" y="457082"/>
                    <a:pt x="674670" y="536821"/>
                  </a:cubicBezTo>
                  <a:cubicBezTo>
                    <a:pt x="587421" y="632071"/>
                    <a:pt x="492171" y="816475"/>
                    <a:pt x="451785" y="898771"/>
                  </a:cubicBezTo>
                  <a:cubicBezTo>
                    <a:pt x="439433" y="923631"/>
                    <a:pt x="414013" y="939294"/>
                    <a:pt x="386253" y="939157"/>
                  </a:cubicBezTo>
                  <a:lnTo>
                    <a:pt x="0" y="939157"/>
                  </a:lnTo>
                  <a:close/>
                </a:path>
              </a:pathLst>
            </a:custGeom>
            <a:solidFill>
              <a:srgbClr val="FEE4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grpSp>
        <p:nvGrpSpPr>
          <p:cNvPr id="18" name="Graphic 8" descr="Court">
            <a:extLst>
              <a:ext uri="{FF2B5EF4-FFF2-40B4-BE49-F238E27FC236}">
                <a16:creationId xmlns:a16="http://schemas.microsoft.com/office/drawing/2014/main" id="{F10467EA-1047-4D87-B783-FC1383CF44AE}"/>
              </a:ext>
            </a:extLst>
          </p:cNvPr>
          <p:cNvGrpSpPr/>
          <p:nvPr/>
        </p:nvGrpSpPr>
        <p:grpSpPr>
          <a:xfrm>
            <a:off x="6259542" y="3634780"/>
            <a:ext cx="457200" cy="457200"/>
            <a:chOff x="5478827" y="5904171"/>
            <a:chExt cx="457200" cy="4572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8B3011F1-6379-4512-BF23-134245C3030F}"/>
                </a:ext>
              </a:extLst>
            </p:cNvPr>
            <p:cNvSpPr/>
            <p:nvPr/>
          </p:nvSpPr>
          <p:spPr>
            <a:xfrm>
              <a:off x="5524666" y="5959535"/>
              <a:ext cx="361950" cy="342900"/>
            </a:xfrm>
            <a:custGeom>
              <a:avLst/>
              <a:gdLst>
                <a:gd name="connsiteX0" fmla="*/ 330398 w 361950"/>
                <a:gd name="connsiteY0" fmla="*/ 301823 h 342900"/>
                <a:gd name="connsiteX1" fmla="*/ 330398 w 361950"/>
                <a:gd name="connsiteY1" fmla="*/ 292298 h 342900"/>
                <a:gd name="connsiteX2" fmla="*/ 316111 w 361950"/>
                <a:gd name="connsiteY2" fmla="*/ 292298 h 342900"/>
                <a:gd name="connsiteX3" fmla="*/ 316111 w 361950"/>
                <a:gd name="connsiteY3" fmla="*/ 130373 h 342900"/>
                <a:gd name="connsiteX4" fmla="*/ 330398 w 361950"/>
                <a:gd name="connsiteY4" fmla="*/ 130373 h 342900"/>
                <a:gd name="connsiteX5" fmla="*/ 330398 w 361950"/>
                <a:gd name="connsiteY5" fmla="*/ 120848 h 342900"/>
                <a:gd name="connsiteX6" fmla="*/ 344686 w 361950"/>
                <a:gd name="connsiteY6" fmla="*/ 120848 h 342900"/>
                <a:gd name="connsiteX7" fmla="*/ 344686 w 361950"/>
                <a:gd name="connsiteY7" fmla="*/ 92273 h 342900"/>
                <a:gd name="connsiteX8" fmla="*/ 330398 w 361950"/>
                <a:gd name="connsiteY8" fmla="*/ 92273 h 342900"/>
                <a:gd name="connsiteX9" fmla="*/ 182761 w 361950"/>
                <a:gd name="connsiteY9" fmla="*/ 1786 h 342900"/>
                <a:gd name="connsiteX10" fmla="*/ 35123 w 361950"/>
                <a:gd name="connsiteY10" fmla="*/ 92273 h 342900"/>
                <a:gd name="connsiteX11" fmla="*/ 20836 w 361950"/>
                <a:gd name="connsiteY11" fmla="*/ 92273 h 342900"/>
                <a:gd name="connsiteX12" fmla="*/ 20836 w 361950"/>
                <a:gd name="connsiteY12" fmla="*/ 120848 h 342900"/>
                <a:gd name="connsiteX13" fmla="*/ 35123 w 361950"/>
                <a:gd name="connsiteY13" fmla="*/ 120848 h 342900"/>
                <a:gd name="connsiteX14" fmla="*/ 35123 w 361950"/>
                <a:gd name="connsiteY14" fmla="*/ 130373 h 342900"/>
                <a:gd name="connsiteX15" fmla="*/ 49411 w 361950"/>
                <a:gd name="connsiteY15" fmla="*/ 130373 h 342900"/>
                <a:gd name="connsiteX16" fmla="*/ 49411 w 361950"/>
                <a:gd name="connsiteY16" fmla="*/ 292298 h 342900"/>
                <a:gd name="connsiteX17" fmla="*/ 35123 w 361950"/>
                <a:gd name="connsiteY17" fmla="*/ 292298 h 342900"/>
                <a:gd name="connsiteX18" fmla="*/ 35123 w 361950"/>
                <a:gd name="connsiteY18" fmla="*/ 301823 h 342900"/>
                <a:gd name="connsiteX19" fmla="*/ 1786 w 361950"/>
                <a:gd name="connsiteY19" fmla="*/ 325636 h 342900"/>
                <a:gd name="connsiteX20" fmla="*/ 1786 w 361950"/>
                <a:gd name="connsiteY20" fmla="*/ 344686 h 342900"/>
                <a:gd name="connsiteX21" fmla="*/ 363736 w 361950"/>
                <a:gd name="connsiteY21" fmla="*/ 344686 h 342900"/>
                <a:gd name="connsiteX22" fmla="*/ 363736 w 361950"/>
                <a:gd name="connsiteY22" fmla="*/ 325636 h 342900"/>
                <a:gd name="connsiteX23" fmla="*/ 330398 w 361950"/>
                <a:gd name="connsiteY23" fmla="*/ 301823 h 342900"/>
                <a:gd name="connsiteX24" fmla="*/ 125611 w 361950"/>
                <a:gd name="connsiteY24" fmla="*/ 292298 h 342900"/>
                <a:gd name="connsiteX25" fmla="*/ 87511 w 361950"/>
                <a:gd name="connsiteY25" fmla="*/ 292298 h 342900"/>
                <a:gd name="connsiteX26" fmla="*/ 87511 w 361950"/>
                <a:gd name="connsiteY26" fmla="*/ 130373 h 342900"/>
                <a:gd name="connsiteX27" fmla="*/ 125611 w 361950"/>
                <a:gd name="connsiteY27" fmla="*/ 130373 h 342900"/>
                <a:gd name="connsiteX28" fmla="*/ 125611 w 361950"/>
                <a:gd name="connsiteY28" fmla="*/ 292298 h 342900"/>
                <a:gd name="connsiteX29" fmla="*/ 201811 w 361950"/>
                <a:gd name="connsiteY29" fmla="*/ 292298 h 342900"/>
                <a:gd name="connsiteX30" fmla="*/ 163711 w 361950"/>
                <a:gd name="connsiteY30" fmla="*/ 292298 h 342900"/>
                <a:gd name="connsiteX31" fmla="*/ 163711 w 361950"/>
                <a:gd name="connsiteY31" fmla="*/ 130373 h 342900"/>
                <a:gd name="connsiteX32" fmla="*/ 201811 w 361950"/>
                <a:gd name="connsiteY32" fmla="*/ 130373 h 342900"/>
                <a:gd name="connsiteX33" fmla="*/ 201811 w 361950"/>
                <a:gd name="connsiteY33" fmla="*/ 292298 h 342900"/>
                <a:gd name="connsiteX34" fmla="*/ 278011 w 361950"/>
                <a:gd name="connsiteY34" fmla="*/ 292298 h 342900"/>
                <a:gd name="connsiteX35" fmla="*/ 239911 w 361950"/>
                <a:gd name="connsiteY35" fmla="*/ 292298 h 342900"/>
                <a:gd name="connsiteX36" fmla="*/ 239911 w 361950"/>
                <a:gd name="connsiteY36" fmla="*/ 130373 h 342900"/>
                <a:gd name="connsiteX37" fmla="*/ 278011 w 361950"/>
                <a:gd name="connsiteY37" fmla="*/ 130373 h 342900"/>
                <a:gd name="connsiteX38" fmla="*/ 278011 w 361950"/>
                <a:gd name="connsiteY38" fmla="*/ 292298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61950" h="342900">
                  <a:moveTo>
                    <a:pt x="330398" y="301823"/>
                  </a:moveTo>
                  <a:lnTo>
                    <a:pt x="330398" y="292298"/>
                  </a:lnTo>
                  <a:lnTo>
                    <a:pt x="316111" y="292298"/>
                  </a:lnTo>
                  <a:lnTo>
                    <a:pt x="316111" y="130373"/>
                  </a:lnTo>
                  <a:lnTo>
                    <a:pt x="330398" y="130373"/>
                  </a:lnTo>
                  <a:lnTo>
                    <a:pt x="330398" y="120848"/>
                  </a:lnTo>
                  <a:lnTo>
                    <a:pt x="344686" y="120848"/>
                  </a:lnTo>
                  <a:lnTo>
                    <a:pt x="344686" y="92273"/>
                  </a:lnTo>
                  <a:lnTo>
                    <a:pt x="330398" y="92273"/>
                  </a:lnTo>
                  <a:lnTo>
                    <a:pt x="182761" y="1786"/>
                  </a:lnTo>
                  <a:lnTo>
                    <a:pt x="35123" y="92273"/>
                  </a:lnTo>
                  <a:lnTo>
                    <a:pt x="20836" y="92273"/>
                  </a:lnTo>
                  <a:lnTo>
                    <a:pt x="20836" y="120848"/>
                  </a:lnTo>
                  <a:lnTo>
                    <a:pt x="35123" y="120848"/>
                  </a:lnTo>
                  <a:lnTo>
                    <a:pt x="35123" y="130373"/>
                  </a:lnTo>
                  <a:lnTo>
                    <a:pt x="49411" y="130373"/>
                  </a:lnTo>
                  <a:lnTo>
                    <a:pt x="49411" y="292298"/>
                  </a:lnTo>
                  <a:lnTo>
                    <a:pt x="35123" y="292298"/>
                  </a:lnTo>
                  <a:lnTo>
                    <a:pt x="35123" y="301823"/>
                  </a:lnTo>
                  <a:lnTo>
                    <a:pt x="1786" y="325636"/>
                  </a:lnTo>
                  <a:lnTo>
                    <a:pt x="1786" y="344686"/>
                  </a:lnTo>
                  <a:lnTo>
                    <a:pt x="363736" y="344686"/>
                  </a:lnTo>
                  <a:lnTo>
                    <a:pt x="363736" y="325636"/>
                  </a:lnTo>
                  <a:lnTo>
                    <a:pt x="330398" y="301823"/>
                  </a:lnTo>
                  <a:close/>
                  <a:moveTo>
                    <a:pt x="125611" y="292298"/>
                  </a:moveTo>
                  <a:lnTo>
                    <a:pt x="87511" y="292298"/>
                  </a:lnTo>
                  <a:lnTo>
                    <a:pt x="87511" y="130373"/>
                  </a:lnTo>
                  <a:lnTo>
                    <a:pt x="125611" y="130373"/>
                  </a:lnTo>
                  <a:lnTo>
                    <a:pt x="125611" y="292298"/>
                  </a:lnTo>
                  <a:close/>
                  <a:moveTo>
                    <a:pt x="201811" y="292298"/>
                  </a:moveTo>
                  <a:lnTo>
                    <a:pt x="163711" y="292298"/>
                  </a:lnTo>
                  <a:lnTo>
                    <a:pt x="163711" y="130373"/>
                  </a:lnTo>
                  <a:lnTo>
                    <a:pt x="201811" y="130373"/>
                  </a:lnTo>
                  <a:lnTo>
                    <a:pt x="201811" y="292298"/>
                  </a:lnTo>
                  <a:close/>
                  <a:moveTo>
                    <a:pt x="278011" y="292298"/>
                  </a:moveTo>
                  <a:lnTo>
                    <a:pt x="239911" y="292298"/>
                  </a:lnTo>
                  <a:lnTo>
                    <a:pt x="239911" y="130373"/>
                  </a:lnTo>
                  <a:lnTo>
                    <a:pt x="278011" y="130373"/>
                  </a:lnTo>
                  <a:lnTo>
                    <a:pt x="278011" y="292298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26" name="Graphic 11" descr="Wallet">
            <a:extLst>
              <a:ext uri="{FF2B5EF4-FFF2-40B4-BE49-F238E27FC236}">
                <a16:creationId xmlns:a16="http://schemas.microsoft.com/office/drawing/2014/main" id="{ED5F4AE0-BD8E-419C-B87B-5DB6CCCE0493}"/>
              </a:ext>
            </a:extLst>
          </p:cNvPr>
          <p:cNvSpPr/>
          <p:nvPr/>
        </p:nvSpPr>
        <p:spPr>
          <a:xfrm>
            <a:off x="6316692" y="2959076"/>
            <a:ext cx="342900" cy="285750"/>
          </a:xfrm>
          <a:custGeom>
            <a:avLst/>
            <a:gdLst>
              <a:gd name="connsiteX0" fmla="*/ 287536 w 342900"/>
              <a:gd name="connsiteY0" fmla="*/ 187523 h 285750"/>
              <a:gd name="connsiteX1" fmla="*/ 268486 w 342900"/>
              <a:gd name="connsiteY1" fmla="*/ 168473 h 285750"/>
              <a:gd name="connsiteX2" fmla="*/ 287536 w 342900"/>
              <a:gd name="connsiteY2" fmla="*/ 149423 h 285750"/>
              <a:gd name="connsiteX3" fmla="*/ 306586 w 342900"/>
              <a:gd name="connsiteY3" fmla="*/ 168473 h 285750"/>
              <a:gd name="connsiteX4" fmla="*/ 287536 w 342900"/>
              <a:gd name="connsiteY4" fmla="*/ 187523 h 285750"/>
              <a:gd name="connsiteX5" fmla="*/ 335161 w 342900"/>
              <a:gd name="connsiteY5" fmla="*/ 120848 h 285750"/>
              <a:gd name="connsiteX6" fmla="*/ 325636 w 342900"/>
              <a:gd name="connsiteY6" fmla="*/ 120848 h 285750"/>
              <a:gd name="connsiteX7" fmla="*/ 325636 w 342900"/>
              <a:gd name="connsiteY7" fmla="*/ 68461 h 285750"/>
              <a:gd name="connsiteX8" fmla="*/ 306586 w 342900"/>
              <a:gd name="connsiteY8" fmla="*/ 49411 h 285750"/>
              <a:gd name="connsiteX9" fmla="*/ 39886 w 342900"/>
              <a:gd name="connsiteY9" fmla="*/ 49411 h 285750"/>
              <a:gd name="connsiteX10" fmla="*/ 30361 w 342900"/>
              <a:gd name="connsiteY10" fmla="*/ 39886 h 285750"/>
              <a:gd name="connsiteX11" fmla="*/ 39886 w 342900"/>
              <a:gd name="connsiteY11" fmla="*/ 30361 h 285750"/>
              <a:gd name="connsiteX12" fmla="*/ 306586 w 342900"/>
              <a:gd name="connsiteY12" fmla="*/ 30361 h 285750"/>
              <a:gd name="connsiteX13" fmla="*/ 306586 w 342900"/>
              <a:gd name="connsiteY13" fmla="*/ 20836 h 285750"/>
              <a:gd name="connsiteX14" fmla="*/ 287536 w 342900"/>
              <a:gd name="connsiteY14" fmla="*/ 1786 h 285750"/>
              <a:gd name="connsiteX15" fmla="*/ 39886 w 342900"/>
              <a:gd name="connsiteY15" fmla="*/ 1786 h 285750"/>
              <a:gd name="connsiteX16" fmla="*/ 1786 w 342900"/>
              <a:gd name="connsiteY16" fmla="*/ 39886 h 285750"/>
              <a:gd name="connsiteX17" fmla="*/ 1786 w 342900"/>
              <a:gd name="connsiteY17" fmla="*/ 249436 h 285750"/>
              <a:gd name="connsiteX18" fmla="*/ 39886 w 342900"/>
              <a:gd name="connsiteY18" fmla="*/ 287536 h 285750"/>
              <a:gd name="connsiteX19" fmla="*/ 306586 w 342900"/>
              <a:gd name="connsiteY19" fmla="*/ 287536 h 285750"/>
              <a:gd name="connsiteX20" fmla="*/ 325636 w 342900"/>
              <a:gd name="connsiteY20" fmla="*/ 268486 h 285750"/>
              <a:gd name="connsiteX21" fmla="*/ 325636 w 342900"/>
              <a:gd name="connsiteY21" fmla="*/ 216098 h 285750"/>
              <a:gd name="connsiteX22" fmla="*/ 335161 w 342900"/>
              <a:gd name="connsiteY22" fmla="*/ 216098 h 285750"/>
              <a:gd name="connsiteX23" fmla="*/ 344686 w 342900"/>
              <a:gd name="connsiteY23" fmla="*/ 206573 h 285750"/>
              <a:gd name="connsiteX24" fmla="*/ 344686 w 342900"/>
              <a:gd name="connsiteY24" fmla="*/ 130373 h 285750"/>
              <a:gd name="connsiteX25" fmla="*/ 335161 w 342900"/>
              <a:gd name="connsiteY25" fmla="*/ 120848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42900" h="285750">
                <a:moveTo>
                  <a:pt x="287536" y="187523"/>
                </a:moveTo>
                <a:cubicBezTo>
                  <a:pt x="277058" y="187523"/>
                  <a:pt x="268486" y="178951"/>
                  <a:pt x="268486" y="168473"/>
                </a:cubicBezTo>
                <a:cubicBezTo>
                  <a:pt x="268486" y="157996"/>
                  <a:pt x="277058" y="149423"/>
                  <a:pt x="287536" y="149423"/>
                </a:cubicBezTo>
                <a:cubicBezTo>
                  <a:pt x="298013" y="149423"/>
                  <a:pt x="306586" y="157996"/>
                  <a:pt x="306586" y="168473"/>
                </a:cubicBezTo>
                <a:cubicBezTo>
                  <a:pt x="306586" y="178951"/>
                  <a:pt x="298013" y="187523"/>
                  <a:pt x="287536" y="187523"/>
                </a:cubicBezTo>
                <a:close/>
                <a:moveTo>
                  <a:pt x="335161" y="120848"/>
                </a:moveTo>
                <a:lnTo>
                  <a:pt x="325636" y="120848"/>
                </a:lnTo>
                <a:lnTo>
                  <a:pt x="325636" y="68461"/>
                </a:lnTo>
                <a:cubicBezTo>
                  <a:pt x="325636" y="57983"/>
                  <a:pt x="317063" y="49411"/>
                  <a:pt x="306586" y="49411"/>
                </a:cubicBezTo>
                <a:lnTo>
                  <a:pt x="39886" y="49411"/>
                </a:lnTo>
                <a:cubicBezTo>
                  <a:pt x="34647" y="49411"/>
                  <a:pt x="30361" y="45125"/>
                  <a:pt x="30361" y="39886"/>
                </a:cubicBezTo>
                <a:cubicBezTo>
                  <a:pt x="30361" y="34647"/>
                  <a:pt x="34647" y="30361"/>
                  <a:pt x="39886" y="30361"/>
                </a:cubicBezTo>
                <a:lnTo>
                  <a:pt x="306586" y="30361"/>
                </a:lnTo>
                <a:lnTo>
                  <a:pt x="306586" y="20836"/>
                </a:lnTo>
                <a:cubicBezTo>
                  <a:pt x="306586" y="10358"/>
                  <a:pt x="298013" y="1786"/>
                  <a:pt x="287536" y="1786"/>
                </a:cubicBezTo>
                <a:lnTo>
                  <a:pt x="39886" y="1786"/>
                </a:lnTo>
                <a:cubicBezTo>
                  <a:pt x="18931" y="1786"/>
                  <a:pt x="1786" y="18931"/>
                  <a:pt x="1786" y="39886"/>
                </a:cubicBezTo>
                <a:lnTo>
                  <a:pt x="1786" y="249436"/>
                </a:lnTo>
                <a:cubicBezTo>
                  <a:pt x="1786" y="270391"/>
                  <a:pt x="18931" y="287536"/>
                  <a:pt x="39886" y="287536"/>
                </a:cubicBezTo>
                <a:lnTo>
                  <a:pt x="306586" y="287536"/>
                </a:lnTo>
                <a:cubicBezTo>
                  <a:pt x="317063" y="287536"/>
                  <a:pt x="325636" y="278963"/>
                  <a:pt x="325636" y="268486"/>
                </a:cubicBezTo>
                <a:lnTo>
                  <a:pt x="325636" y="216098"/>
                </a:lnTo>
                <a:lnTo>
                  <a:pt x="335161" y="216098"/>
                </a:lnTo>
                <a:cubicBezTo>
                  <a:pt x="340400" y="216098"/>
                  <a:pt x="344686" y="211812"/>
                  <a:pt x="344686" y="206573"/>
                </a:cubicBezTo>
                <a:lnTo>
                  <a:pt x="344686" y="130373"/>
                </a:lnTo>
                <a:cubicBezTo>
                  <a:pt x="344686" y="125135"/>
                  <a:pt x="340400" y="120848"/>
                  <a:pt x="335161" y="120848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17" name="Graphic 4" descr="Single gear">
            <a:extLst>
              <a:ext uri="{FF2B5EF4-FFF2-40B4-BE49-F238E27FC236}">
                <a16:creationId xmlns:a16="http://schemas.microsoft.com/office/drawing/2014/main" id="{49EBA3DF-B6F5-4FCE-B72C-317BB9CADD3F}"/>
              </a:ext>
            </a:extLst>
          </p:cNvPr>
          <p:cNvSpPr/>
          <p:nvPr/>
        </p:nvSpPr>
        <p:spPr>
          <a:xfrm>
            <a:off x="5548793" y="2937645"/>
            <a:ext cx="328613" cy="328613"/>
          </a:xfrm>
          <a:custGeom>
            <a:avLst/>
            <a:gdLst>
              <a:gd name="connsiteX0" fmla="*/ 165497 w 328612"/>
              <a:gd name="connsiteY0" fmla="*/ 222647 h 328612"/>
              <a:gd name="connsiteX1" fmla="*/ 108347 w 328612"/>
              <a:gd name="connsiteY1" fmla="*/ 165497 h 328612"/>
              <a:gd name="connsiteX2" fmla="*/ 165497 w 328612"/>
              <a:gd name="connsiteY2" fmla="*/ 108347 h 328612"/>
              <a:gd name="connsiteX3" fmla="*/ 222647 w 328612"/>
              <a:gd name="connsiteY3" fmla="*/ 165497 h 328612"/>
              <a:gd name="connsiteX4" fmla="*/ 165497 w 328612"/>
              <a:gd name="connsiteY4" fmla="*/ 222647 h 328612"/>
              <a:gd name="connsiteX5" fmla="*/ 294084 w 328612"/>
              <a:gd name="connsiteY5" fmla="*/ 129778 h 328612"/>
              <a:gd name="connsiteX6" fmla="*/ 281702 w 328612"/>
              <a:gd name="connsiteY6" fmla="*/ 100251 h 328612"/>
              <a:gd name="connsiteX7" fmla="*/ 293608 w 328612"/>
              <a:gd name="connsiteY7" fmla="*/ 64532 h 328612"/>
              <a:gd name="connsiteX8" fmla="*/ 266462 w 328612"/>
              <a:gd name="connsiteY8" fmla="*/ 37386 h 328612"/>
              <a:gd name="connsiteX9" fmla="*/ 230743 w 328612"/>
              <a:gd name="connsiteY9" fmla="*/ 49292 h 328612"/>
              <a:gd name="connsiteX10" fmla="*/ 200739 w 328612"/>
              <a:gd name="connsiteY10" fmla="*/ 36909 h 328612"/>
              <a:gd name="connsiteX11" fmla="*/ 184547 w 328612"/>
              <a:gd name="connsiteY11" fmla="*/ 3572 h 328612"/>
              <a:gd name="connsiteX12" fmla="*/ 146447 w 328612"/>
              <a:gd name="connsiteY12" fmla="*/ 3572 h 328612"/>
              <a:gd name="connsiteX13" fmla="*/ 129778 w 328612"/>
              <a:gd name="connsiteY13" fmla="*/ 36909 h 328612"/>
              <a:gd name="connsiteX14" fmla="*/ 100251 w 328612"/>
              <a:gd name="connsiteY14" fmla="*/ 49292 h 328612"/>
              <a:gd name="connsiteX15" fmla="*/ 64532 w 328612"/>
              <a:gd name="connsiteY15" fmla="*/ 37386 h 328612"/>
              <a:gd name="connsiteX16" fmla="*/ 37386 w 328612"/>
              <a:gd name="connsiteY16" fmla="*/ 64532 h 328612"/>
              <a:gd name="connsiteX17" fmla="*/ 49292 w 328612"/>
              <a:gd name="connsiteY17" fmla="*/ 100251 h 328612"/>
              <a:gd name="connsiteX18" fmla="*/ 36909 w 328612"/>
              <a:gd name="connsiteY18" fmla="*/ 130254 h 328612"/>
              <a:gd name="connsiteX19" fmla="*/ 3572 w 328612"/>
              <a:gd name="connsiteY19" fmla="*/ 146447 h 328612"/>
              <a:gd name="connsiteX20" fmla="*/ 3572 w 328612"/>
              <a:gd name="connsiteY20" fmla="*/ 184547 h 328612"/>
              <a:gd name="connsiteX21" fmla="*/ 36909 w 328612"/>
              <a:gd name="connsiteY21" fmla="*/ 201216 h 328612"/>
              <a:gd name="connsiteX22" fmla="*/ 49292 w 328612"/>
              <a:gd name="connsiteY22" fmla="*/ 230743 h 328612"/>
              <a:gd name="connsiteX23" fmla="*/ 37386 w 328612"/>
              <a:gd name="connsiteY23" fmla="*/ 266462 h 328612"/>
              <a:gd name="connsiteX24" fmla="*/ 64532 w 328612"/>
              <a:gd name="connsiteY24" fmla="*/ 293608 h 328612"/>
              <a:gd name="connsiteX25" fmla="*/ 100251 w 328612"/>
              <a:gd name="connsiteY25" fmla="*/ 281702 h 328612"/>
              <a:gd name="connsiteX26" fmla="*/ 130254 w 328612"/>
              <a:gd name="connsiteY26" fmla="*/ 294084 h 328612"/>
              <a:gd name="connsiteX27" fmla="*/ 146923 w 328612"/>
              <a:gd name="connsiteY27" fmla="*/ 327422 h 328612"/>
              <a:gd name="connsiteX28" fmla="*/ 185023 w 328612"/>
              <a:gd name="connsiteY28" fmla="*/ 327422 h 328612"/>
              <a:gd name="connsiteX29" fmla="*/ 201692 w 328612"/>
              <a:gd name="connsiteY29" fmla="*/ 294084 h 328612"/>
              <a:gd name="connsiteX30" fmla="*/ 231219 w 328612"/>
              <a:gd name="connsiteY30" fmla="*/ 281702 h 328612"/>
              <a:gd name="connsiteX31" fmla="*/ 266938 w 328612"/>
              <a:gd name="connsiteY31" fmla="*/ 293608 h 328612"/>
              <a:gd name="connsiteX32" fmla="*/ 294084 w 328612"/>
              <a:gd name="connsiteY32" fmla="*/ 266462 h 328612"/>
              <a:gd name="connsiteX33" fmla="*/ 282178 w 328612"/>
              <a:gd name="connsiteY33" fmla="*/ 230743 h 328612"/>
              <a:gd name="connsiteX34" fmla="*/ 294561 w 328612"/>
              <a:gd name="connsiteY34" fmla="*/ 200739 h 328612"/>
              <a:gd name="connsiteX35" fmla="*/ 327898 w 328612"/>
              <a:gd name="connsiteY35" fmla="*/ 184071 h 328612"/>
              <a:gd name="connsiteX36" fmla="*/ 327898 w 328612"/>
              <a:gd name="connsiteY36" fmla="*/ 145971 h 328612"/>
              <a:gd name="connsiteX37" fmla="*/ 294084 w 328612"/>
              <a:gd name="connsiteY37" fmla="*/ 129778 h 32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328612" h="328612">
                <a:moveTo>
                  <a:pt x="165497" y="222647"/>
                </a:moveTo>
                <a:cubicBezTo>
                  <a:pt x="134064" y="222647"/>
                  <a:pt x="108347" y="196929"/>
                  <a:pt x="108347" y="165497"/>
                </a:cubicBezTo>
                <a:cubicBezTo>
                  <a:pt x="108347" y="134064"/>
                  <a:pt x="134064" y="108347"/>
                  <a:pt x="165497" y="108347"/>
                </a:cubicBezTo>
                <a:cubicBezTo>
                  <a:pt x="196929" y="108347"/>
                  <a:pt x="222647" y="134064"/>
                  <a:pt x="222647" y="165497"/>
                </a:cubicBezTo>
                <a:cubicBezTo>
                  <a:pt x="222647" y="196929"/>
                  <a:pt x="196929" y="222647"/>
                  <a:pt x="165497" y="222647"/>
                </a:cubicBezTo>
                <a:close/>
                <a:moveTo>
                  <a:pt x="294084" y="129778"/>
                </a:moveTo>
                <a:cubicBezTo>
                  <a:pt x="291227" y="119301"/>
                  <a:pt x="286941" y="109299"/>
                  <a:pt x="281702" y="100251"/>
                </a:cubicBezTo>
                <a:lnTo>
                  <a:pt x="293608" y="64532"/>
                </a:lnTo>
                <a:lnTo>
                  <a:pt x="266462" y="37386"/>
                </a:lnTo>
                <a:lnTo>
                  <a:pt x="230743" y="49292"/>
                </a:lnTo>
                <a:cubicBezTo>
                  <a:pt x="221218" y="44053"/>
                  <a:pt x="211217" y="39767"/>
                  <a:pt x="200739" y="36909"/>
                </a:cubicBezTo>
                <a:lnTo>
                  <a:pt x="184547" y="3572"/>
                </a:lnTo>
                <a:lnTo>
                  <a:pt x="146447" y="3572"/>
                </a:lnTo>
                <a:lnTo>
                  <a:pt x="129778" y="36909"/>
                </a:lnTo>
                <a:cubicBezTo>
                  <a:pt x="119301" y="39767"/>
                  <a:pt x="109299" y="44053"/>
                  <a:pt x="100251" y="49292"/>
                </a:cubicBezTo>
                <a:lnTo>
                  <a:pt x="64532" y="37386"/>
                </a:lnTo>
                <a:lnTo>
                  <a:pt x="37386" y="64532"/>
                </a:lnTo>
                <a:lnTo>
                  <a:pt x="49292" y="100251"/>
                </a:lnTo>
                <a:cubicBezTo>
                  <a:pt x="44053" y="109776"/>
                  <a:pt x="39767" y="119777"/>
                  <a:pt x="36909" y="130254"/>
                </a:cubicBezTo>
                <a:lnTo>
                  <a:pt x="3572" y="146447"/>
                </a:lnTo>
                <a:lnTo>
                  <a:pt x="3572" y="184547"/>
                </a:lnTo>
                <a:lnTo>
                  <a:pt x="36909" y="201216"/>
                </a:lnTo>
                <a:cubicBezTo>
                  <a:pt x="39767" y="211693"/>
                  <a:pt x="44053" y="221694"/>
                  <a:pt x="49292" y="230743"/>
                </a:cubicBezTo>
                <a:lnTo>
                  <a:pt x="37386" y="266462"/>
                </a:lnTo>
                <a:lnTo>
                  <a:pt x="64532" y="293608"/>
                </a:lnTo>
                <a:lnTo>
                  <a:pt x="100251" y="281702"/>
                </a:lnTo>
                <a:cubicBezTo>
                  <a:pt x="109776" y="286941"/>
                  <a:pt x="119777" y="291227"/>
                  <a:pt x="130254" y="294084"/>
                </a:cubicBezTo>
                <a:lnTo>
                  <a:pt x="146923" y="327422"/>
                </a:lnTo>
                <a:lnTo>
                  <a:pt x="185023" y="327422"/>
                </a:lnTo>
                <a:lnTo>
                  <a:pt x="201692" y="294084"/>
                </a:lnTo>
                <a:cubicBezTo>
                  <a:pt x="212169" y="291227"/>
                  <a:pt x="222171" y="286941"/>
                  <a:pt x="231219" y="281702"/>
                </a:cubicBezTo>
                <a:lnTo>
                  <a:pt x="266938" y="293608"/>
                </a:lnTo>
                <a:lnTo>
                  <a:pt x="294084" y="266462"/>
                </a:lnTo>
                <a:lnTo>
                  <a:pt x="282178" y="230743"/>
                </a:lnTo>
                <a:cubicBezTo>
                  <a:pt x="287417" y="221218"/>
                  <a:pt x="291703" y="211217"/>
                  <a:pt x="294561" y="200739"/>
                </a:cubicBezTo>
                <a:lnTo>
                  <a:pt x="327898" y="184071"/>
                </a:lnTo>
                <a:lnTo>
                  <a:pt x="327898" y="145971"/>
                </a:lnTo>
                <a:lnTo>
                  <a:pt x="294084" y="129778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27" name="Graphic 14" descr="Briefcase">
            <a:extLst>
              <a:ext uri="{FF2B5EF4-FFF2-40B4-BE49-F238E27FC236}">
                <a16:creationId xmlns:a16="http://schemas.microsoft.com/office/drawing/2014/main" id="{2D97F3C8-3758-448A-9C90-695B4AB41822}"/>
              </a:ext>
            </a:extLst>
          </p:cNvPr>
          <p:cNvGrpSpPr/>
          <p:nvPr/>
        </p:nvGrpSpPr>
        <p:grpSpPr>
          <a:xfrm>
            <a:off x="5484499" y="3634780"/>
            <a:ext cx="457200" cy="457200"/>
            <a:chOff x="7053118" y="5950535"/>
            <a:chExt cx="457200" cy="4572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FB1AAC5-568C-4EB7-A4BB-0A05BC6DF2B8}"/>
                </a:ext>
              </a:extLst>
            </p:cNvPr>
            <p:cNvSpPr/>
            <p:nvPr/>
          </p:nvSpPr>
          <p:spPr>
            <a:xfrm>
              <a:off x="7098957" y="6179730"/>
              <a:ext cx="381000" cy="152400"/>
            </a:xfrm>
            <a:custGeom>
              <a:avLst/>
              <a:gdLst>
                <a:gd name="connsiteX0" fmla="*/ 220861 w 381000"/>
                <a:gd name="connsiteY0" fmla="*/ 11311 h 152400"/>
                <a:gd name="connsiteX1" fmla="*/ 201811 w 381000"/>
                <a:gd name="connsiteY1" fmla="*/ 30361 h 152400"/>
                <a:gd name="connsiteX2" fmla="*/ 182761 w 381000"/>
                <a:gd name="connsiteY2" fmla="*/ 30361 h 152400"/>
                <a:gd name="connsiteX3" fmla="*/ 163711 w 381000"/>
                <a:gd name="connsiteY3" fmla="*/ 11311 h 152400"/>
                <a:gd name="connsiteX4" fmla="*/ 163711 w 381000"/>
                <a:gd name="connsiteY4" fmla="*/ 1786 h 152400"/>
                <a:gd name="connsiteX5" fmla="*/ 1786 w 381000"/>
                <a:gd name="connsiteY5" fmla="*/ 1786 h 152400"/>
                <a:gd name="connsiteX6" fmla="*/ 1786 w 381000"/>
                <a:gd name="connsiteY6" fmla="*/ 135136 h 152400"/>
                <a:gd name="connsiteX7" fmla="*/ 20836 w 381000"/>
                <a:gd name="connsiteY7" fmla="*/ 154186 h 152400"/>
                <a:gd name="connsiteX8" fmla="*/ 363736 w 381000"/>
                <a:gd name="connsiteY8" fmla="*/ 154186 h 152400"/>
                <a:gd name="connsiteX9" fmla="*/ 382786 w 381000"/>
                <a:gd name="connsiteY9" fmla="*/ 135136 h 152400"/>
                <a:gd name="connsiteX10" fmla="*/ 382786 w 381000"/>
                <a:gd name="connsiteY10" fmla="*/ 1786 h 152400"/>
                <a:gd name="connsiteX11" fmla="*/ 220861 w 381000"/>
                <a:gd name="connsiteY11" fmla="*/ 1786 h 152400"/>
                <a:gd name="connsiteX12" fmla="*/ 220861 w 381000"/>
                <a:gd name="connsiteY12" fmla="*/ 11311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000" h="152400">
                  <a:moveTo>
                    <a:pt x="220861" y="11311"/>
                  </a:moveTo>
                  <a:cubicBezTo>
                    <a:pt x="220861" y="21788"/>
                    <a:pt x="212288" y="30361"/>
                    <a:pt x="201811" y="30361"/>
                  </a:cubicBezTo>
                  <a:lnTo>
                    <a:pt x="182761" y="30361"/>
                  </a:lnTo>
                  <a:cubicBezTo>
                    <a:pt x="172283" y="30361"/>
                    <a:pt x="163711" y="21788"/>
                    <a:pt x="163711" y="11311"/>
                  </a:cubicBezTo>
                  <a:lnTo>
                    <a:pt x="163711" y="1786"/>
                  </a:lnTo>
                  <a:lnTo>
                    <a:pt x="1786" y="1786"/>
                  </a:lnTo>
                  <a:lnTo>
                    <a:pt x="1786" y="135136"/>
                  </a:lnTo>
                  <a:cubicBezTo>
                    <a:pt x="1786" y="145613"/>
                    <a:pt x="10358" y="154186"/>
                    <a:pt x="20836" y="154186"/>
                  </a:cubicBezTo>
                  <a:lnTo>
                    <a:pt x="363736" y="154186"/>
                  </a:lnTo>
                  <a:cubicBezTo>
                    <a:pt x="374213" y="154186"/>
                    <a:pt x="382786" y="145613"/>
                    <a:pt x="382786" y="135136"/>
                  </a:cubicBezTo>
                  <a:lnTo>
                    <a:pt x="382786" y="1786"/>
                  </a:lnTo>
                  <a:lnTo>
                    <a:pt x="220861" y="1786"/>
                  </a:lnTo>
                  <a:lnTo>
                    <a:pt x="220861" y="11311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918C1FB-A733-4AE2-9AEA-18E4C84654C6}"/>
                </a:ext>
              </a:extLst>
            </p:cNvPr>
            <p:cNvSpPr/>
            <p:nvPr/>
          </p:nvSpPr>
          <p:spPr>
            <a:xfrm>
              <a:off x="7098957" y="6001137"/>
              <a:ext cx="381000" cy="161925"/>
            </a:xfrm>
            <a:custGeom>
              <a:avLst/>
              <a:gdLst>
                <a:gd name="connsiteX0" fmla="*/ 363736 w 381000"/>
                <a:gd name="connsiteY0" fmla="*/ 66080 h 161925"/>
                <a:gd name="connsiteX1" fmla="*/ 268486 w 381000"/>
                <a:gd name="connsiteY1" fmla="*/ 66080 h 161925"/>
                <a:gd name="connsiteX2" fmla="*/ 268486 w 381000"/>
                <a:gd name="connsiteY2" fmla="*/ 35123 h 161925"/>
                <a:gd name="connsiteX3" fmla="*/ 235148 w 381000"/>
                <a:gd name="connsiteY3" fmla="*/ 1786 h 161925"/>
                <a:gd name="connsiteX4" fmla="*/ 149423 w 381000"/>
                <a:gd name="connsiteY4" fmla="*/ 1786 h 161925"/>
                <a:gd name="connsiteX5" fmla="*/ 116086 w 381000"/>
                <a:gd name="connsiteY5" fmla="*/ 35123 h 161925"/>
                <a:gd name="connsiteX6" fmla="*/ 116086 w 381000"/>
                <a:gd name="connsiteY6" fmla="*/ 66080 h 161925"/>
                <a:gd name="connsiteX7" fmla="*/ 20836 w 381000"/>
                <a:gd name="connsiteY7" fmla="*/ 66080 h 161925"/>
                <a:gd name="connsiteX8" fmla="*/ 1786 w 381000"/>
                <a:gd name="connsiteY8" fmla="*/ 85130 h 161925"/>
                <a:gd name="connsiteX9" fmla="*/ 1786 w 381000"/>
                <a:gd name="connsiteY9" fmla="*/ 161330 h 161925"/>
                <a:gd name="connsiteX10" fmla="*/ 163711 w 381000"/>
                <a:gd name="connsiteY10" fmla="*/ 161330 h 161925"/>
                <a:gd name="connsiteX11" fmla="*/ 163711 w 381000"/>
                <a:gd name="connsiteY11" fmla="*/ 151805 h 161925"/>
                <a:gd name="connsiteX12" fmla="*/ 220861 w 381000"/>
                <a:gd name="connsiteY12" fmla="*/ 151805 h 161925"/>
                <a:gd name="connsiteX13" fmla="*/ 220861 w 381000"/>
                <a:gd name="connsiteY13" fmla="*/ 161330 h 161925"/>
                <a:gd name="connsiteX14" fmla="*/ 382786 w 381000"/>
                <a:gd name="connsiteY14" fmla="*/ 161330 h 161925"/>
                <a:gd name="connsiteX15" fmla="*/ 382786 w 381000"/>
                <a:gd name="connsiteY15" fmla="*/ 85130 h 161925"/>
                <a:gd name="connsiteX16" fmla="*/ 363736 w 381000"/>
                <a:gd name="connsiteY16" fmla="*/ 66080 h 161925"/>
                <a:gd name="connsiteX17" fmla="*/ 144661 w 381000"/>
                <a:gd name="connsiteY17" fmla="*/ 66080 h 161925"/>
                <a:gd name="connsiteX18" fmla="*/ 144661 w 381000"/>
                <a:gd name="connsiteY18" fmla="*/ 35123 h 161925"/>
                <a:gd name="connsiteX19" fmla="*/ 149423 w 381000"/>
                <a:gd name="connsiteY19" fmla="*/ 30361 h 161925"/>
                <a:gd name="connsiteX20" fmla="*/ 235148 w 381000"/>
                <a:gd name="connsiteY20" fmla="*/ 30361 h 161925"/>
                <a:gd name="connsiteX21" fmla="*/ 239911 w 381000"/>
                <a:gd name="connsiteY21" fmla="*/ 35123 h 161925"/>
                <a:gd name="connsiteX22" fmla="*/ 239911 w 381000"/>
                <a:gd name="connsiteY22" fmla="*/ 66080 h 161925"/>
                <a:gd name="connsiteX23" fmla="*/ 144661 w 381000"/>
                <a:gd name="connsiteY23" fmla="*/ 66080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000" h="161925">
                  <a:moveTo>
                    <a:pt x="363736" y="66080"/>
                  </a:moveTo>
                  <a:lnTo>
                    <a:pt x="268486" y="66080"/>
                  </a:lnTo>
                  <a:lnTo>
                    <a:pt x="268486" y="35123"/>
                  </a:lnTo>
                  <a:cubicBezTo>
                    <a:pt x="268486" y="16550"/>
                    <a:pt x="253722" y="1786"/>
                    <a:pt x="235148" y="1786"/>
                  </a:cubicBezTo>
                  <a:lnTo>
                    <a:pt x="149423" y="1786"/>
                  </a:lnTo>
                  <a:cubicBezTo>
                    <a:pt x="130850" y="1786"/>
                    <a:pt x="116086" y="16550"/>
                    <a:pt x="116086" y="35123"/>
                  </a:cubicBezTo>
                  <a:lnTo>
                    <a:pt x="116086" y="66080"/>
                  </a:lnTo>
                  <a:lnTo>
                    <a:pt x="20836" y="66080"/>
                  </a:lnTo>
                  <a:cubicBezTo>
                    <a:pt x="10358" y="66080"/>
                    <a:pt x="1786" y="74652"/>
                    <a:pt x="1786" y="85130"/>
                  </a:cubicBezTo>
                  <a:lnTo>
                    <a:pt x="1786" y="161330"/>
                  </a:lnTo>
                  <a:lnTo>
                    <a:pt x="163711" y="161330"/>
                  </a:lnTo>
                  <a:lnTo>
                    <a:pt x="163711" y="151805"/>
                  </a:lnTo>
                  <a:lnTo>
                    <a:pt x="220861" y="151805"/>
                  </a:lnTo>
                  <a:lnTo>
                    <a:pt x="220861" y="161330"/>
                  </a:lnTo>
                  <a:lnTo>
                    <a:pt x="382786" y="161330"/>
                  </a:lnTo>
                  <a:lnTo>
                    <a:pt x="382786" y="85130"/>
                  </a:lnTo>
                  <a:cubicBezTo>
                    <a:pt x="382786" y="74652"/>
                    <a:pt x="374213" y="66080"/>
                    <a:pt x="363736" y="66080"/>
                  </a:cubicBezTo>
                  <a:moveTo>
                    <a:pt x="144661" y="66080"/>
                  </a:moveTo>
                  <a:lnTo>
                    <a:pt x="144661" y="35123"/>
                  </a:lnTo>
                  <a:cubicBezTo>
                    <a:pt x="144661" y="32266"/>
                    <a:pt x="146566" y="30361"/>
                    <a:pt x="149423" y="30361"/>
                  </a:cubicBezTo>
                  <a:lnTo>
                    <a:pt x="235148" y="30361"/>
                  </a:lnTo>
                  <a:cubicBezTo>
                    <a:pt x="238006" y="30361"/>
                    <a:pt x="239911" y="32266"/>
                    <a:pt x="239911" y="35123"/>
                  </a:cubicBezTo>
                  <a:lnTo>
                    <a:pt x="239911" y="66080"/>
                  </a:lnTo>
                  <a:lnTo>
                    <a:pt x="144661" y="66080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798269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117B19F-3AA5-8EF8-78C4-D29AB8A7F62D}"/>
              </a:ext>
            </a:extLst>
          </p:cNvPr>
          <p:cNvSpPr/>
          <p:nvPr/>
        </p:nvSpPr>
        <p:spPr>
          <a:xfrm>
            <a:off x="3627120" y="694161"/>
            <a:ext cx="493776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LIGHT BULB INFOGRAPHIC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6B9E69E-E8AC-DFD0-38CD-C2CA9B201347}"/>
              </a:ext>
            </a:extLst>
          </p:cNvPr>
          <p:cNvSpPr/>
          <p:nvPr/>
        </p:nvSpPr>
        <p:spPr>
          <a:xfrm>
            <a:off x="886414" y="1985485"/>
            <a:ext cx="3383280" cy="1657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E44E7E5-8BC0-3BF3-772B-FFA409B4A38E}"/>
              </a:ext>
            </a:extLst>
          </p:cNvPr>
          <p:cNvSpPr/>
          <p:nvPr/>
        </p:nvSpPr>
        <p:spPr>
          <a:xfrm>
            <a:off x="2806654" y="160758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9B5DE5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F19FC06-4511-0ACD-2689-632032BEF18D}"/>
              </a:ext>
            </a:extLst>
          </p:cNvPr>
          <p:cNvSpPr/>
          <p:nvPr/>
        </p:nvSpPr>
        <p:spPr>
          <a:xfrm>
            <a:off x="886414" y="4509008"/>
            <a:ext cx="3383280" cy="1657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885B623-9C42-6F5A-ABC5-A9856E52EF9B}"/>
              </a:ext>
            </a:extLst>
          </p:cNvPr>
          <p:cNvSpPr/>
          <p:nvPr/>
        </p:nvSpPr>
        <p:spPr>
          <a:xfrm>
            <a:off x="2806654" y="4131108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00BBF9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4440D1F-E472-97F6-929F-DF6F84F834F1}"/>
              </a:ext>
            </a:extLst>
          </p:cNvPr>
          <p:cNvSpPr/>
          <p:nvPr/>
        </p:nvSpPr>
        <p:spPr>
          <a:xfrm>
            <a:off x="7931546" y="1985485"/>
            <a:ext cx="3383280" cy="1657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5072367-5DAB-3B6F-C46C-90AF86A8344F}"/>
              </a:ext>
            </a:extLst>
          </p:cNvPr>
          <p:cNvSpPr/>
          <p:nvPr/>
        </p:nvSpPr>
        <p:spPr>
          <a:xfrm>
            <a:off x="7931546" y="160758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F15BB5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D0AEBDA-4099-6D74-A23A-60B672DC592A}"/>
              </a:ext>
            </a:extLst>
          </p:cNvPr>
          <p:cNvSpPr/>
          <p:nvPr/>
        </p:nvSpPr>
        <p:spPr>
          <a:xfrm>
            <a:off x="7931546" y="4509008"/>
            <a:ext cx="3383280" cy="1657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942C911-96FA-2828-51D3-36D462FE3A5F}"/>
              </a:ext>
            </a:extLst>
          </p:cNvPr>
          <p:cNvSpPr/>
          <p:nvPr/>
        </p:nvSpPr>
        <p:spPr>
          <a:xfrm>
            <a:off x="7931546" y="4131108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FEE44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D87ACBA8-341A-02FD-CE1F-7B1A90FE4283}"/>
              </a:ext>
            </a:extLst>
          </p:cNvPr>
          <p:cNvGrpSpPr/>
          <p:nvPr/>
        </p:nvGrpSpPr>
        <p:grpSpPr>
          <a:xfrm>
            <a:off x="5148120" y="2527979"/>
            <a:ext cx="1905000" cy="2718140"/>
            <a:chOff x="5148120" y="2527979"/>
            <a:chExt cx="1905000" cy="2718140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5391EBB-40DE-164B-D30A-8F5A103F6261}"/>
                </a:ext>
              </a:extLst>
            </p:cNvPr>
            <p:cNvSpPr/>
            <p:nvPr/>
          </p:nvSpPr>
          <p:spPr>
            <a:xfrm>
              <a:off x="5669131" y="4654045"/>
              <a:ext cx="862978" cy="219837"/>
            </a:xfrm>
            <a:custGeom>
              <a:avLst/>
              <a:gdLst>
                <a:gd name="connsiteX0" fmla="*/ 103639 w 862978"/>
                <a:gd name="connsiteY0" fmla="*/ 0 h 219837"/>
                <a:gd name="connsiteX1" fmla="*/ 759340 w 862978"/>
                <a:gd name="connsiteY1" fmla="*/ 0 h 219837"/>
                <a:gd name="connsiteX2" fmla="*/ 862785 w 862978"/>
                <a:gd name="connsiteY2" fmla="*/ 103445 h 219837"/>
                <a:gd name="connsiteX3" fmla="*/ 759340 w 862978"/>
                <a:gd name="connsiteY3" fmla="*/ 219837 h 219837"/>
                <a:gd name="connsiteX4" fmla="*/ 103639 w 862978"/>
                <a:gd name="connsiteY4" fmla="*/ 219837 h 219837"/>
                <a:gd name="connsiteX5" fmla="*/ 194 w 862978"/>
                <a:gd name="connsiteY5" fmla="*/ 116392 h 219837"/>
                <a:gd name="connsiteX6" fmla="*/ 103639 w 862978"/>
                <a:gd name="connsiteY6" fmla="*/ 0 h 219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62978" h="219837">
                  <a:moveTo>
                    <a:pt x="103639" y="0"/>
                  </a:moveTo>
                  <a:lnTo>
                    <a:pt x="759340" y="0"/>
                  </a:lnTo>
                  <a:cubicBezTo>
                    <a:pt x="815054" y="3280"/>
                    <a:pt x="859501" y="47728"/>
                    <a:pt x="862785" y="103445"/>
                  </a:cubicBezTo>
                  <a:cubicBezTo>
                    <a:pt x="866359" y="164150"/>
                    <a:pt x="820045" y="216259"/>
                    <a:pt x="759340" y="219837"/>
                  </a:cubicBezTo>
                  <a:lnTo>
                    <a:pt x="103639" y="219837"/>
                  </a:lnTo>
                  <a:cubicBezTo>
                    <a:pt x="47925" y="216557"/>
                    <a:pt x="3478" y="172109"/>
                    <a:pt x="194" y="116392"/>
                  </a:cubicBezTo>
                  <a:cubicBezTo>
                    <a:pt x="-3380" y="55687"/>
                    <a:pt x="42934" y="3578"/>
                    <a:pt x="103639" y="0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2549ABC-C515-5C90-5C96-7CCBC87AFC7F}"/>
                </a:ext>
              </a:extLst>
            </p:cNvPr>
            <p:cNvSpPr/>
            <p:nvPr/>
          </p:nvSpPr>
          <p:spPr>
            <a:xfrm>
              <a:off x="5862686" y="5026282"/>
              <a:ext cx="475869" cy="219837"/>
            </a:xfrm>
            <a:custGeom>
              <a:avLst/>
              <a:gdLst>
                <a:gd name="connsiteX0" fmla="*/ 0 w 475869"/>
                <a:gd name="connsiteY0" fmla="*/ 0 h 219837"/>
                <a:gd name="connsiteX1" fmla="*/ 475869 w 475869"/>
                <a:gd name="connsiteY1" fmla="*/ 0 h 219837"/>
                <a:gd name="connsiteX2" fmla="*/ 238125 w 475869"/>
                <a:gd name="connsiteY2" fmla="*/ 219837 h 219837"/>
                <a:gd name="connsiteX3" fmla="*/ 0 w 475869"/>
                <a:gd name="connsiteY3" fmla="*/ 0 h 219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5869" h="219837">
                  <a:moveTo>
                    <a:pt x="0" y="0"/>
                  </a:moveTo>
                  <a:lnTo>
                    <a:pt x="475869" y="0"/>
                  </a:lnTo>
                  <a:cubicBezTo>
                    <a:pt x="465948" y="124004"/>
                    <a:pt x="362525" y="219639"/>
                    <a:pt x="238125" y="219837"/>
                  </a:cubicBezTo>
                  <a:cubicBezTo>
                    <a:pt x="113652" y="219654"/>
                    <a:pt x="10108" y="124065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330E0284-3E72-447B-C5BE-D62E7C8EF29D}"/>
                </a:ext>
              </a:extLst>
            </p:cNvPr>
            <p:cNvSpPr/>
            <p:nvPr/>
          </p:nvSpPr>
          <p:spPr>
            <a:xfrm>
              <a:off x="5148120" y="2527979"/>
              <a:ext cx="906318" cy="942146"/>
            </a:xfrm>
            <a:custGeom>
              <a:avLst/>
              <a:gdLst>
                <a:gd name="connsiteX0" fmla="*/ 906318 w 906318"/>
                <a:gd name="connsiteY0" fmla="*/ 0 h 942146"/>
                <a:gd name="connsiteX1" fmla="*/ 906318 w 906318"/>
                <a:gd name="connsiteY1" fmla="*/ 942146 h 942146"/>
                <a:gd name="connsiteX2" fmla="*/ 0 w 906318"/>
                <a:gd name="connsiteY2" fmla="*/ 942146 h 942146"/>
                <a:gd name="connsiteX3" fmla="*/ 0 w 906318"/>
                <a:gd name="connsiteY3" fmla="*/ 938108 h 942146"/>
                <a:gd name="connsiteX4" fmla="*/ 856195 w 906318"/>
                <a:gd name="connsiteY4" fmla="*/ 2800 h 942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6318" h="942146">
                  <a:moveTo>
                    <a:pt x="906318" y="0"/>
                  </a:moveTo>
                  <a:lnTo>
                    <a:pt x="906318" y="942146"/>
                  </a:lnTo>
                  <a:lnTo>
                    <a:pt x="0" y="942146"/>
                  </a:lnTo>
                  <a:lnTo>
                    <a:pt x="0" y="938108"/>
                  </a:lnTo>
                  <a:cubicBezTo>
                    <a:pt x="9102" y="450561"/>
                    <a:pt x="381151" y="53214"/>
                    <a:pt x="856195" y="2800"/>
                  </a:cubicBezTo>
                  <a:close/>
                </a:path>
              </a:pathLst>
            </a:custGeom>
            <a:solidFill>
              <a:srgbClr val="9B5D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A960AF5F-A80A-1EC2-00B7-7B60E2115C7D}"/>
                </a:ext>
              </a:extLst>
            </p:cNvPr>
            <p:cNvSpPr/>
            <p:nvPr/>
          </p:nvSpPr>
          <p:spPr>
            <a:xfrm>
              <a:off x="6146802" y="2527979"/>
              <a:ext cx="906318" cy="942146"/>
            </a:xfrm>
            <a:custGeom>
              <a:avLst/>
              <a:gdLst>
                <a:gd name="connsiteX0" fmla="*/ 0 w 906318"/>
                <a:gd name="connsiteY0" fmla="*/ 0 h 942146"/>
                <a:gd name="connsiteX1" fmla="*/ 50123 w 906318"/>
                <a:gd name="connsiteY1" fmla="*/ 2800 h 942146"/>
                <a:gd name="connsiteX2" fmla="*/ 906318 w 906318"/>
                <a:gd name="connsiteY2" fmla="*/ 938108 h 942146"/>
                <a:gd name="connsiteX3" fmla="*/ 906318 w 906318"/>
                <a:gd name="connsiteY3" fmla="*/ 942146 h 942146"/>
                <a:gd name="connsiteX4" fmla="*/ 0 w 906318"/>
                <a:gd name="connsiteY4" fmla="*/ 942146 h 942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6318" h="942146">
                  <a:moveTo>
                    <a:pt x="0" y="0"/>
                  </a:moveTo>
                  <a:lnTo>
                    <a:pt x="50123" y="2800"/>
                  </a:lnTo>
                  <a:cubicBezTo>
                    <a:pt x="525168" y="53214"/>
                    <a:pt x="897217" y="450561"/>
                    <a:pt x="906318" y="938108"/>
                  </a:cubicBezTo>
                  <a:lnTo>
                    <a:pt x="906318" y="942146"/>
                  </a:lnTo>
                  <a:lnTo>
                    <a:pt x="0" y="942146"/>
                  </a:lnTo>
                  <a:close/>
                </a:path>
              </a:pathLst>
            </a:custGeom>
            <a:solidFill>
              <a:srgbClr val="F15B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05A9BFC4-56D7-9F7F-3D82-732033BA9D76}"/>
                </a:ext>
              </a:extLst>
            </p:cNvPr>
            <p:cNvSpPr/>
            <p:nvPr/>
          </p:nvSpPr>
          <p:spPr>
            <a:xfrm>
              <a:off x="5155452" y="3562488"/>
              <a:ext cx="898987" cy="939157"/>
            </a:xfrm>
            <a:custGeom>
              <a:avLst/>
              <a:gdLst>
                <a:gd name="connsiteX0" fmla="*/ 0 w 898987"/>
                <a:gd name="connsiteY0" fmla="*/ 0 h 939157"/>
                <a:gd name="connsiteX1" fmla="*/ 898987 w 898987"/>
                <a:gd name="connsiteY1" fmla="*/ 0 h 939157"/>
                <a:gd name="connsiteX2" fmla="*/ 898987 w 898987"/>
                <a:gd name="connsiteY2" fmla="*/ 939157 h 939157"/>
                <a:gd name="connsiteX3" fmla="*/ 512734 w 898987"/>
                <a:gd name="connsiteY3" fmla="*/ 939157 h 939157"/>
                <a:gd name="connsiteX4" fmla="*/ 447202 w 898987"/>
                <a:gd name="connsiteY4" fmla="*/ 898771 h 939157"/>
                <a:gd name="connsiteX5" fmla="*/ 224317 w 898987"/>
                <a:gd name="connsiteY5" fmla="*/ 536821 h 939157"/>
                <a:gd name="connsiteX6" fmla="*/ 58963 w 898987"/>
                <a:gd name="connsiteY6" fmla="*/ 265930 h 939157"/>
                <a:gd name="connsiteX7" fmla="*/ 11972 w 898987"/>
                <a:gd name="connsiteY7" fmla="*/ 103932 h 939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8987" h="939157">
                  <a:moveTo>
                    <a:pt x="0" y="0"/>
                  </a:moveTo>
                  <a:lnTo>
                    <a:pt x="898987" y="0"/>
                  </a:lnTo>
                  <a:lnTo>
                    <a:pt x="898987" y="939157"/>
                  </a:lnTo>
                  <a:lnTo>
                    <a:pt x="512734" y="939157"/>
                  </a:lnTo>
                  <a:cubicBezTo>
                    <a:pt x="484974" y="939294"/>
                    <a:pt x="459554" y="923631"/>
                    <a:pt x="447202" y="898771"/>
                  </a:cubicBezTo>
                  <a:cubicBezTo>
                    <a:pt x="406816" y="816475"/>
                    <a:pt x="311566" y="631690"/>
                    <a:pt x="224317" y="536821"/>
                  </a:cubicBezTo>
                  <a:cubicBezTo>
                    <a:pt x="153520" y="457082"/>
                    <a:pt x="97524" y="365344"/>
                    <a:pt x="58963" y="265930"/>
                  </a:cubicBezTo>
                  <a:cubicBezTo>
                    <a:pt x="38763" y="213248"/>
                    <a:pt x="23060" y="159054"/>
                    <a:pt x="11972" y="103932"/>
                  </a:cubicBezTo>
                  <a:close/>
                </a:path>
              </a:pathLst>
            </a:custGeom>
            <a:solidFill>
              <a:srgbClr val="00BB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08D7BDA7-09D4-376F-86E9-EB1E9E0F203E}"/>
                </a:ext>
              </a:extLst>
            </p:cNvPr>
            <p:cNvSpPr/>
            <p:nvPr/>
          </p:nvSpPr>
          <p:spPr>
            <a:xfrm>
              <a:off x="6146802" y="3562488"/>
              <a:ext cx="898988" cy="939157"/>
            </a:xfrm>
            <a:custGeom>
              <a:avLst/>
              <a:gdLst>
                <a:gd name="connsiteX0" fmla="*/ 0 w 898988"/>
                <a:gd name="connsiteY0" fmla="*/ 0 h 939157"/>
                <a:gd name="connsiteX1" fmla="*/ 898988 w 898988"/>
                <a:gd name="connsiteY1" fmla="*/ 0 h 939157"/>
                <a:gd name="connsiteX2" fmla="*/ 887016 w 898988"/>
                <a:gd name="connsiteY2" fmla="*/ 103932 h 939157"/>
                <a:gd name="connsiteX3" fmla="*/ 840024 w 898988"/>
                <a:gd name="connsiteY3" fmla="*/ 265930 h 939157"/>
                <a:gd name="connsiteX4" fmla="*/ 674670 w 898988"/>
                <a:gd name="connsiteY4" fmla="*/ 536821 h 939157"/>
                <a:gd name="connsiteX5" fmla="*/ 451785 w 898988"/>
                <a:gd name="connsiteY5" fmla="*/ 898771 h 939157"/>
                <a:gd name="connsiteX6" fmla="*/ 386253 w 898988"/>
                <a:gd name="connsiteY6" fmla="*/ 939157 h 939157"/>
                <a:gd name="connsiteX7" fmla="*/ 0 w 898988"/>
                <a:gd name="connsiteY7" fmla="*/ 939157 h 939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8988" h="939157">
                  <a:moveTo>
                    <a:pt x="0" y="0"/>
                  </a:moveTo>
                  <a:lnTo>
                    <a:pt x="898988" y="0"/>
                  </a:lnTo>
                  <a:lnTo>
                    <a:pt x="887016" y="103932"/>
                  </a:lnTo>
                  <a:cubicBezTo>
                    <a:pt x="875928" y="159054"/>
                    <a:pt x="860225" y="213248"/>
                    <a:pt x="840024" y="265930"/>
                  </a:cubicBezTo>
                  <a:cubicBezTo>
                    <a:pt x="801463" y="365344"/>
                    <a:pt x="745468" y="457082"/>
                    <a:pt x="674670" y="536821"/>
                  </a:cubicBezTo>
                  <a:cubicBezTo>
                    <a:pt x="587421" y="632071"/>
                    <a:pt x="492171" y="816475"/>
                    <a:pt x="451785" y="898771"/>
                  </a:cubicBezTo>
                  <a:cubicBezTo>
                    <a:pt x="439433" y="923631"/>
                    <a:pt x="414013" y="939294"/>
                    <a:pt x="386253" y="939157"/>
                  </a:cubicBezTo>
                  <a:lnTo>
                    <a:pt x="0" y="939157"/>
                  </a:lnTo>
                  <a:close/>
                </a:path>
              </a:pathLst>
            </a:custGeom>
            <a:solidFill>
              <a:srgbClr val="FEE4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grpSp>
        <p:nvGrpSpPr>
          <p:cNvPr id="41" name="Graphic 8" descr="Court">
            <a:extLst>
              <a:ext uri="{FF2B5EF4-FFF2-40B4-BE49-F238E27FC236}">
                <a16:creationId xmlns:a16="http://schemas.microsoft.com/office/drawing/2014/main" id="{7F376111-7262-4EF6-CFD4-95E465BC229D}"/>
              </a:ext>
            </a:extLst>
          </p:cNvPr>
          <p:cNvGrpSpPr/>
          <p:nvPr/>
        </p:nvGrpSpPr>
        <p:grpSpPr>
          <a:xfrm>
            <a:off x="6259542" y="3634780"/>
            <a:ext cx="457200" cy="457200"/>
            <a:chOff x="5478827" y="5904171"/>
            <a:chExt cx="457200" cy="4572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FF413BBB-BFA6-026F-83D1-68B765587BDC}"/>
                </a:ext>
              </a:extLst>
            </p:cNvPr>
            <p:cNvSpPr/>
            <p:nvPr/>
          </p:nvSpPr>
          <p:spPr>
            <a:xfrm>
              <a:off x="5524666" y="5959535"/>
              <a:ext cx="361950" cy="342900"/>
            </a:xfrm>
            <a:custGeom>
              <a:avLst/>
              <a:gdLst>
                <a:gd name="connsiteX0" fmla="*/ 330398 w 361950"/>
                <a:gd name="connsiteY0" fmla="*/ 301823 h 342900"/>
                <a:gd name="connsiteX1" fmla="*/ 330398 w 361950"/>
                <a:gd name="connsiteY1" fmla="*/ 292298 h 342900"/>
                <a:gd name="connsiteX2" fmla="*/ 316111 w 361950"/>
                <a:gd name="connsiteY2" fmla="*/ 292298 h 342900"/>
                <a:gd name="connsiteX3" fmla="*/ 316111 w 361950"/>
                <a:gd name="connsiteY3" fmla="*/ 130373 h 342900"/>
                <a:gd name="connsiteX4" fmla="*/ 330398 w 361950"/>
                <a:gd name="connsiteY4" fmla="*/ 130373 h 342900"/>
                <a:gd name="connsiteX5" fmla="*/ 330398 w 361950"/>
                <a:gd name="connsiteY5" fmla="*/ 120848 h 342900"/>
                <a:gd name="connsiteX6" fmla="*/ 344686 w 361950"/>
                <a:gd name="connsiteY6" fmla="*/ 120848 h 342900"/>
                <a:gd name="connsiteX7" fmla="*/ 344686 w 361950"/>
                <a:gd name="connsiteY7" fmla="*/ 92273 h 342900"/>
                <a:gd name="connsiteX8" fmla="*/ 330398 w 361950"/>
                <a:gd name="connsiteY8" fmla="*/ 92273 h 342900"/>
                <a:gd name="connsiteX9" fmla="*/ 182761 w 361950"/>
                <a:gd name="connsiteY9" fmla="*/ 1786 h 342900"/>
                <a:gd name="connsiteX10" fmla="*/ 35123 w 361950"/>
                <a:gd name="connsiteY10" fmla="*/ 92273 h 342900"/>
                <a:gd name="connsiteX11" fmla="*/ 20836 w 361950"/>
                <a:gd name="connsiteY11" fmla="*/ 92273 h 342900"/>
                <a:gd name="connsiteX12" fmla="*/ 20836 w 361950"/>
                <a:gd name="connsiteY12" fmla="*/ 120848 h 342900"/>
                <a:gd name="connsiteX13" fmla="*/ 35123 w 361950"/>
                <a:gd name="connsiteY13" fmla="*/ 120848 h 342900"/>
                <a:gd name="connsiteX14" fmla="*/ 35123 w 361950"/>
                <a:gd name="connsiteY14" fmla="*/ 130373 h 342900"/>
                <a:gd name="connsiteX15" fmla="*/ 49411 w 361950"/>
                <a:gd name="connsiteY15" fmla="*/ 130373 h 342900"/>
                <a:gd name="connsiteX16" fmla="*/ 49411 w 361950"/>
                <a:gd name="connsiteY16" fmla="*/ 292298 h 342900"/>
                <a:gd name="connsiteX17" fmla="*/ 35123 w 361950"/>
                <a:gd name="connsiteY17" fmla="*/ 292298 h 342900"/>
                <a:gd name="connsiteX18" fmla="*/ 35123 w 361950"/>
                <a:gd name="connsiteY18" fmla="*/ 301823 h 342900"/>
                <a:gd name="connsiteX19" fmla="*/ 1786 w 361950"/>
                <a:gd name="connsiteY19" fmla="*/ 325636 h 342900"/>
                <a:gd name="connsiteX20" fmla="*/ 1786 w 361950"/>
                <a:gd name="connsiteY20" fmla="*/ 344686 h 342900"/>
                <a:gd name="connsiteX21" fmla="*/ 363736 w 361950"/>
                <a:gd name="connsiteY21" fmla="*/ 344686 h 342900"/>
                <a:gd name="connsiteX22" fmla="*/ 363736 w 361950"/>
                <a:gd name="connsiteY22" fmla="*/ 325636 h 342900"/>
                <a:gd name="connsiteX23" fmla="*/ 330398 w 361950"/>
                <a:gd name="connsiteY23" fmla="*/ 301823 h 342900"/>
                <a:gd name="connsiteX24" fmla="*/ 125611 w 361950"/>
                <a:gd name="connsiteY24" fmla="*/ 292298 h 342900"/>
                <a:gd name="connsiteX25" fmla="*/ 87511 w 361950"/>
                <a:gd name="connsiteY25" fmla="*/ 292298 h 342900"/>
                <a:gd name="connsiteX26" fmla="*/ 87511 w 361950"/>
                <a:gd name="connsiteY26" fmla="*/ 130373 h 342900"/>
                <a:gd name="connsiteX27" fmla="*/ 125611 w 361950"/>
                <a:gd name="connsiteY27" fmla="*/ 130373 h 342900"/>
                <a:gd name="connsiteX28" fmla="*/ 125611 w 361950"/>
                <a:gd name="connsiteY28" fmla="*/ 292298 h 342900"/>
                <a:gd name="connsiteX29" fmla="*/ 201811 w 361950"/>
                <a:gd name="connsiteY29" fmla="*/ 292298 h 342900"/>
                <a:gd name="connsiteX30" fmla="*/ 163711 w 361950"/>
                <a:gd name="connsiteY30" fmla="*/ 292298 h 342900"/>
                <a:gd name="connsiteX31" fmla="*/ 163711 w 361950"/>
                <a:gd name="connsiteY31" fmla="*/ 130373 h 342900"/>
                <a:gd name="connsiteX32" fmla="*/ 201811 w 361950"/>
                <a:gd name="connsiteY32" fmla="*/ 130373 h 342900"/>
                <a:gd name="connsiteX33" fmla="*/ 201811 w 361950"/>
                <a:gd name="connsiteY33" fmla="*/ 292298 h 342900"/>
                <a:gd name="connsiteX34" fmla="*/ 278011 w 361950"/>
                <a:gd name="connsiteY34" fmla="*/ 292298 h 342900"/>
                <a:gd name="connsiteX35" fmla="*/ 239911 w 361950"/>
                <a:gd name="connsiteY35" fmla="*/ 292298 h 342900"/>
                <a:gd name="connsiteX36" fmla="*/ 239911 w 361950"/>
                <a:gd name="connsiteY36" fmla="*/ 130373 h 342900"/>
                <a:gd name="connsiteX37" fmla="*/ 278011 w 361950"/>
                <a:gd name="connsiteY37" fmla="*/ 130373 h 342900"/>
                <a:gd name="connsiteX38" fmla="*/ 278011 w 361950"/>
                <a:gd name="connsiteY38" fmla="*/ 292298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61950" h="342900">
                  <a:moveTo>
                    <a:pt x="330398" y="301823"/>
                  </a:moveTo>
                  <a:lnTo>
                    <a:pt x="330398" y="292298"/>
                  </a:lnTo>
                  <a:lnTo>
                    <a:pt x="316111" y="292298"/>
                  </a:lnTo>
                  <a:lnTo>
                    <a:pt x="316111" y="130373"/>
                  </a:lnTo>
                  <a:lnTo>
                    <a:pt x="330398" y="130373"/>
                  </a:lnTo>
                  <a:lnTo>
                    <a:pt x="330398" y="120848"/>
                  </a:lnTo>
                  <a:lnTo>
                    <a:pt x="344686" y="120848"/>
                  </a:lnTo>
                  <a:lnTo>
                    <a:pt x="344686" y="92273"/>
                  </a:lnTo>
                  <a:lnTo>
                    <a:pt x="330398" y="92273"/>
                  </a:lnTo>
                  <a:lnTo>
                    <a:pt x="182761" y="1786"/>
                  </a:lnTo>
                  <a:lnTo>
                    <a:pt x="35123" y="92273"/>
                  </a:lnTo>
                  <a:lnTo>
                    <a:pt x="20836" y="92273"/>
                  </a:lnTo>
                  <a:lnTo>
                    <a:pt x="20836" y="120848"/>
                  </a:lnTo>
                  <a:lnTo>
                    <a:pt x="35123" y="120848"/>
                  </a:lnTo>
                  <a:lnTo>
                    <a:pt x="35123" y="130373"/>
                  </a:lnTo>
                  <a:lnTo>
                    <a:pt x="49411" y="130373"/>
                  </a:lnTo>
                  <a:lnTo>
                    <a:pt x="49411" y="292298"/>
                  </a:lnTo>
                  <a:lnTo>
                    <a:pt x="35123" y="292298"/>
                  </a:lnTo>
                  <a:lnTo>
                    <a:pt x="35123" y="301823"/>
                  </a:lnTo>
                  <a:lnTo>
                    <a:pt x="1786" y="325636"/>
                  </a:lnTo>
                  <a:lnTo>
                    <a:pt x="1786" y="344686"/>
                  </a:lnTo>
                  <a:lnTo>
                    <a:pt x="363736" y="344686"/>
                  </a:lnTo>
                  <a:lnTo>
                    <a:pt x="363736" y="325636"/>
                  </a:lnTo>
                  <a:lnTo>
                    <a:pt x="330398" y="301823"/>
                  </a:lnTo>
                  <a:close/>
                  <a:moveTo>
                    <a:pt x="125611" y="292298"/>
                  </a:moveTo>
                  <a:lnTo>
                    <a:pt x="87511" y="292298"/>
                  </a:lnTo>
                  <a:lnTo>
                    <a:pt x="87511" y="130373"/>
                  </a:lnTo>
                  <a:lnTo>
                    <a:pt x="125611" y="130373"/>
                  </a:lnTo>
                  <a:lnTo>
                    <a:pt x="125611" y="292298"/>
                  </a:lnTo>
                  <a:close/>
                  <a:moveTo>
                    <a:pt x="201811" y="292298"/>
                  </a:moveTo>
                  <a:lnTo>
                    <a:pt x="163711" y="292298"/>
                  </a:lnTo>
                  <a:lnTo>
                    <a:pt x="163711" y="130373"/>
                  </a:lnTo>
                  <a:lnTo>
                    <a:pt x="201811" y="130373"/>
                  </a:lnTo>
                  <a:lnTo>
                    <a:pt x="201811" y="292298"/>
                  </a:lnTo>
                  <a:close/>
                  <a:moveTo>
                    <a:pt x="278011" y="292298"/>
                  </a:moveTo>
                  <a:lnTo>
                    <a:pt x="239911" y="292298"/>
                  </a:lnTo>
                  <a:lnTo>
                    <a:pt x="239911" y="130373"/>
                  </a:lnTo>
                  <a:lnTo>
                    <a:pt x="278011" y="130373"/>
                  </a:lnTo>
                  <a:lnTo>
                    <a:pt x="278011" y="292298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43" name="Graphic 11" descr="Wallet">
            <a:extLst>
              <a:ext uri="{FF2B5EF4-FFF2-40B4-BE49-F238E27FC236}">
                <a16:creationId xmlns:a16="http://schemas.microsoft.com/office/drawing/2014/main" id="{6F0EDE5E-3EC9-B776-3A1B-865006EED2A5}"/>
              </a:ext>
            </a:extLst>
          </p:cNvPr>
          <p:cNvSpPr/>
          <p:nvPr/>
        </p:nvSpPr>
        <p:spPr>
          <a:xfrm>
            <a:off x="6316692" y="2959076"/>
            <a:ext cx="342900" cy="285750"/>
          </a:xfrm>
          <a:custGeom>
            <a:avLst/>
            <a:gdLst>
              <a:gd name="connsiteX0" fmla="*/ 287536 w 342900"/>
              <a:gd name="connsiteY0" fmla="*/ 187523 h 285750"/>
              <a:gd name="connsiteX1" fmla="*/ 268486 w 342900"/>
              <a:gd name="connsiteY1" fmla="*/ 168473 h 285750"/>
              <a:gd name="connsiteX2" fmla="*/ 287536 w 342900"/>
              <a:gd name="connsiteY2" fmla="*/ 149423 h 285750"/>
              <a:gd name="connsiteX3" fmla="*/ 306586 w 342900"/>
              <a:gd name="connsiteY3" fmla="*/ 168473 h 285750"/>
              <a:gd name="connsiteX4" fmla="*/ 287536 w 342900"/>
              <a:gd name="connsiteY4" fmla="*/ 187523 h 285750"/>
              <a:gd name="connsiteX5" fmla="*/ 335161 w 342900"/>
              <a:gd name="connsiteY5" fmla="*/ 120848 h 285750"/>
              <a:gd name="connsiteX6" fmla="*/ 325636 w 342900"/>
              <a:gd name="connsiteY6" fmla="*/ 120848 h 285750"/>
              <a:gd name="connsiteX7" fmla="*/ 325636 w 342900"/>
              <a:gd name="connsiteY7" fmla="*/ 68461 h 285750"/>
              <a:gd name="connsiteX8" fmla="*/ 306586 w 342900"/>
              <a:gd name="connsiteY8" fmla="*/ 49411 h 285750"/>
              <a:gd name="connsiteX9" fmla="*/ 39886 w 342900"/>
              <a:gd name="connsiteY9" fmla="*/ 49411 h 285750"/>
              <a:gd name="connsiteX10" fmla="*/ 30361 w 342900"/>
              <a:gd name="connsiteY10" fmla="*/ 39886 h 285750"/>
              <a:gd name="connsiteX11" fmla="*/ 39886 w 342900"/>
              <a:gd name="connsiteY11" fmla="*/ 30361 h 285750"/>
              <a:gd name="connsiteX12" fmla="*/ 306586 w 342900"/>
              <a:gd name="connsiteY12" fmla="*/ 30361 h 285750"/>
              <a:gd name="connsiteX13" fmla="*/ 306586 w 342900"/>
              <a:gd name="connsiteY13" fmla="*/ 20836 h 285750"/>
              <a:gd name="connsiteX14" fmla="*/ 287536 w 342900"/>
              <a:gd name="connsiteY14" fmla="*/ 1786 h 285750"/>
              <a:gd name="connsiteX15" fmla="*/ 39886 w 342900"/>
              <a:gd name="connsiteY15" fmla="*/ 1786 h 285750"/>
              <a:gd name="connsiteX16" fmla="*/ 1786 w 342900"/>
              <a:gd name="connsiteY16" fmla="*/ 39886 h 285750"/>
              <a:gd name="connsiteX17" fmla="*/ 1786 w 342900"/>
              <a:gd name="connsiteY17" fmla="*/ 249436 h 285750"/>
              <a:gd name="connsiteX18" fmla="*/ 39886 w 342900"/>
              <a:gd name="connsiteY18" fmla="*/ 287536 h 285750"/>
              <a:gd name="connsiteX19" fmla="*/ 306586 w 342900"/>
              <a:gd name="connsiteY19" fmla="*/ 287536 h 285750"/>
              <a:gd name="connsiteX20" fmla="*/ 325636 w 342900"/>
              <a:gd name="connsiteY20" fmla="*/ 268486 h 285750"/>
              <a:gd name="connsiteX21" fmla="*/ 325636 w 342900"/>
              <a:gd name="connsiteY21" fmla="*/ 216098 h 285750"/>
              <a:gd name="connsiteX22" fmla="*/ 335161 w 342900"/>
              <a:gd name="connsiteY22" fmla="*/ 216098 h 285750"/>
              <a:gd name="connsiteX23" fmla="*/ 344686 w 342900"/>
              <a:gd name="connsiteY23" fmla="*/ 206573 h 285750"/>
              <a:gd name="connsiteX24" fmla="*/ 344686 w 342900"/>
              <a:gd name="connsiteY24" fmla="*/ 130373 h 285750"/>
              <a:gd name="connsiteX25" fmla="*/ 335161 w 342900"/>
              <a:gd name="connsiteY25" fmla="*/ 120848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42900" h="285750">
                <a:moveTo>
                  <a:pt x="287536" y="187523"/>
                </a:moveTo>
                <a:cubicBezTo>
                  <a:pt x="277058" y="187523"/>
                  <a:pt x="268486" y="178951"/>
                  <a:pt x="268486" y="168473"/>
                </a:cubicBezTo>
                <a:cubicBezTo>
                  <a:pt x="268486" y="157996"/>
                  <a:pt x="277058" y="149423"/>
                  <a:pt x="287536" y="149423"/>
                </a:cubicBezTo>
                <a:cubicBezTo>
                  <a:pt x="298013" y="149423"/>
                  <a:pt x="306586" y="157996"/>
                  <a:pt x="306586" y="168473"/>
                </a:cubicBezTo>
                <a:cubicBezTo>
                  <a:pt x="306586" y="178951"/>
                  <a:pt x="298013" y="187523"/>
                  <a:pt x="287536" y="187523"/>
                </a:cubicBezTo>
                <a:close/>
                <a:moveTo>
                  <a:pt x="335161" y="120848"/>
                </a:moveTo>
                <a:lnTo>
                  <a:pt x="325636" y="120848"/>
                </a:lnTo>
                <a:lnTo>
                  <a:pt x="325636" y="68461"/>
                </a:lnTo>
                <a:cubicBezTo>
                  <a:pt x="325636" y="57983"/>
                  <a:pt x="317063" y="49411"/>
                  <a:pt x="306586" y="49411"/>
                </a:cubicBezTo>
                <a:lnTo>
                  <a:pt x="39886" y="49411"/>
                </a:lnTo>
                <a:cubicBezTo>
                  <a:pt x="34647" y="49411"/>
                  <a:pt x="30361" y="45125"/>
                  <a:pt x="30361" y="39886"/>
                </a:cubicBezTo>
                <a:cubicBezTo>
                  <a:pt x="30361" y="34647"/>
                  <a:pt x="34647" y="30361"/>
                  <a:pt x="39886" y="30361"/>
                </a:cubicBezTo>
                <a:lnTo>
                  <a:pt x="306586" y="30361"/>
                </a:lnTo>
                <a:lnTo>
                  <a:pt x="306586" y="20836"/>
                </a:lnTo>
                <a:cubicBezTo>
                  <a:pt x="306586" y="10358"/>
                  <a:pt x="298013" y="1786"/>
                  <a:pt x="287536" y="1786"/>
                </a:cubicBezTo>
                <a:lnTo>
                  <a:pt x="39886" y="1786"/>
                </a:lnTo>
                <a:cubicBezTo>
                  <a:pt x="18931" y="1786"/>
                  <a:pt x="1786" y="18931"/>
                  <a:pt x="1786" y="39886"/>
                </a:cubicBezTo>
                <a:lnTo>
                  <a:pt x="1786" y="249436"/>
                </a:lnTo>
                <a:cubicBezTo>
                  <a:pt x="1786" y="270391"/>
                  <a:pt x="18931" y="287536"/>
                  <a:pt x="39886" y="287536"/>
                </a:cubicBezTo>
                <a:lnTo>
                  <a:pt x="306586" y="287536"/>
                </a:lnTo>
                <a:cubicBezTo>
                  <a:pt x="317063" y="287536"/>
                  <a:pt x="325636" y="278963"/>
                  <a:pt x="325636" y="268486"/>
                </a:cubicBezTo>
                <a:lnTo>
                  <a:pt x="325636" y="216098"/>
                </a:lnTo>
                <a:lnTo>
                  <a:pt x="335161" y="216098"/>
                </a:lnTo>
                <a:cubicBezTo>
                  <a:pt x="340400" y="216098"/>
                  <a:pt x="344686" y="211812"/>
                  <a:pt x="344686" y="206573"/>
                </a:cubicBezTo>
                <a:lnTo>
                  <a:pt x="344686" y="130373"/>
                </a:lnTo>
                <a:cubicBezTo>
                  <a:pt x="344686" y="125135"/>
                  <a:pt x="340400" y="120848"/>
                  <a:pt x="335161" y="120848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4" name="Graphic 4" descr="Single gear">
            <a:extLst>
              <a:ext uri="{FF2B5EF4-FFF2-40B4-BE49-F238E27FC236}">
                <a16:creationId xmlns:a16="http://schemas.microsoft.com/office/drawing/2014/main" id="{B1CAA9A0-F0F7-E5A6-8D15-4120E8C6AC5A}"/>
              </a:ext>
            </a:extLst>
          </p:cNvPr>
          <p:cNvSpPr/>
          <p:nvPr/>
        </p:nvSpPr>
        <p:spPr>
          <a:xfrm>
            <a:off x="5548793" y="2937645"/>
            <a:ext cx="328613" cy="328613"/>
          </a:xfrm>
          <a:custGeom>
            <a:avLst/>
            <a:gdLst>
              <a:gd name="connsiteX0" fmla="*/ 165497 w 328612"/>
              <a:gd name="connsiteY0" fmla="*/ 222647 h 328612"/>
              <a:gd name="connsiteX1" fmla="*/ 108347 w 328612"/>
              <a:gd name="connsiteY1" fmla="*/ 165497 h 328612"/>
              <a:gd name="connsiteX2" fmla="*/ 165497 w 328612"/>
              <a:gd name="connsiteY2" fmla="*/ 108347 h 328612"/>
              <a:gd name="connsiteX3" fmla="*/ 222647 w 328612"/>
              <a:gd name="connsiteY3" fmla="*/ 165497 h 328612"/>
              <a:gd name="connsiteX4" fmla="*/ 165497 w 328612"/>
              <a:gd name="connsiteY4" fmla="*/ 222647 h 328612"/>
              <a:gd name="connsiteX5" fmla="*/ 294084 w 328612"/>
              <a:gd name="connsiteY5" fmla="*/ 129778 h 328612"/>
              <a:gd name="connsiteX6" fmla="*/ 281702 w 328612"/>
              <a:gd name="connsiteY6" fmla="*/ 100251 h 328612"/>
              <a:gd name="connsiteX7" fmla="*/ 293608 w 328612"/>
              <a:gd name="connsiteY7" fmla="*/ 64532 h 328612"/>
              <a:gd name="connsiteX8" fmla="*/ 266462 w 328612"/>
              <a:gd name="connsiteY8" fmla="*/ 37386 h 328612"/>
              <a:gd name="connsiteX9" fmla="*/ 230743 w 328612"/>
              <a:gd name="connsiteY9" fmla="*/ 49292 h 328612"/>
              <a:gd name="connsiteX10" fmla="*/ 200739 w 328612"/>
              <a:gd name="connsiteY10" fmla="*/ 36909 h 328612"/>
              <a:gd name="connsiteX11" fmla="*/ 184547 w 328612"/>
              <a:gd name="connsiteY11" fmla="*/ 3572 h 328612"/>
              <a:gd name="connsiteX12" fmla="*/ 146447 w 328612"/>
              <a:gd name="connsiteY12" fmla="*/ 3572 h 328612"/>
              <a:gd name="connsiteX13" fmla="*/ 129778 w 328612"/>
              <a:gd name="connsiteY13" fmla="*/ 36909 h 328612"/>
              <a:gd name="connsiteX14" fmla="*/ 100251 w 328612"/>
              <a:gd name="connsiteY14" fmla="*/ 49292 h 328612"/>
              <a:gd name="connsiteX15" fmla="*/ 64532 w 328612"/>
              <a:gd name="connsiteY15" fmla="*/ 37386 h 328612"/>
              <a:gd name="connsiteX16" fmla="*/ 37386 w 328612"/>
              <a:gd name="connsiteY16" fmla="*/ 64532 h 328612"/>
              <a:gd name="connsiteX17" fmla="*/ 49292 w 328612"/>
              <a:gd name="connsiteY17" fmla="*/ 100251 h 328612"/>
              <a:gd name="connsiteX18" fmla="*/ 36909 w 328612"/>
              <a:gd name="connsiteY18" fmla="*/ 130254 h 328612"/>
              <a:gd name="connsiteX19" fmla="*/ 3572 w 328612"/>
              <a:gd name="connsiteY19" fmla="*/ 146447 h 328612"/>
              <a:gd name="connsiteX20" fmla="*/ 3572 w 328612"/>
              <a:gd name="connsiteY20" fmla="*/ 184547 h 328612"/>
              <a:gd name="connsiteX21" fmla="*/ 36909 w 328612"/>
              <a:gd name="connsiteY21" fmla="*/ 201216 h 328612"/>
              <a:gd name="connsiteX22" fmla="*/ 49292 w 328612"/>
              <a:gd name="connsiteY22" fmla="*/ 230743 h 328612"/>
              <a:gd name="connsiteX23" fmla="*/ 37386 w 328612"/>
              <a:gd name="connsiteY23" fmla="*/ 266462 h 328612"/>
              <a:gd name="connsiteX24" fmla="*/ 64532 w 328612"/>
              <a:gd name="connsiteY24" fmla="*/ 293608 h 328612"/>
              <a:gd name="connsiteX25" fmla="*/ 100251 w 328612"/>
              <a:gd name="connsiteY25" fmla="*/ 281702 h 328612"/>
              <a:gd name="connsiteX26" fmla="*/ 130254 w 328612"/>
              <a:gd name="connsiteY26" fmla="*/ 294084 h 328612"/>
              <a:gd name="connsiteX27" fmla="*/ 146923 w 328612"/>
              <a:gd name="connsiteY27" fmla="*/ 327422 h 328612"/>
              <a:gd name="connsiteX28" fmla="*/ 185023 w 328612"/>
              <a:gd name="connsiteY28" fmla="*/ 327422 h 328612"/>
              <a:gd name="connsiteX29" fmla="*/ 201692 w 328612"/>
              <a:gd name="connsiteY29" fmla="*/ 294084 h 328612"/>
              <a:gd name="connsiteX30" fmla="*/ 231219 w 328612"/>
              <a:gd name="connsiteY30" fmla="*/ 281702 h 328612"/>
              <a:gd name="connsiteX31" fmla="*/ 266938 w 328612"/>
              <a:gd name="connsiteY31" fmla="*/ 293608 h 328612"/>
              <a:gd name="connsiteX32" fmla="*/ 294084 w 328612"/>
              <a:gd name="connsiteY32" fmla="*/ 266462 h 328612"/>
              <a:gd name="connsiteX33" fmla="*/ 282178 w 328612"/>
              <a:gd name="connsiteY33" fmla="*/ 230743 h 328612"/>
              <a:gd name="connsiteX34" fmla="*/ 294561 w 328612"/>
              <a:gd name="connsiteY34" fmla="*/ 200739 h 328612"/>
              <a:gd name="connsiteX35" fmla="*/ 327898 w 328612"/>
              <a:gd name="connsiteY35" fmla="*/ 184071 h 328612"/>
              <a:gd name="connsiteX36" fmla="*/ 327898 w 328612"/>
              <a:gd name="connsiteY36" fmla="*/ 145971 h 328612"/>
              <a:gd name="connsiteX37" fmla="*/ 294084 w 328612"/>
              <a:gd name="connsiteY37" fmla="*/ 129778 h 32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328612" h="328612">
                <a:moveTo>
                  <a:pt x="165497" y="222647"/>
                </a:moveTo>
                <a:cubicBezTo>
                  <a:pt x="134064" y="222647"/>
                  <a:pt x="108347" y="196929"/>
                  <a:pt x="108347" y="165497"/>
                </a:cubicBezTo>
                <a:cubicBezTo>
                  <a:pt x="108347" y="134064"/>
                  <a:pt x="134064" y="108347"/>
                  <a:pt x="165497" y="108347"/>
                </a:cubicBezTo>
                <a:cubicBezTo>
                  <a:pt x="196929" y="108347"/>
                  <a:pt x="222647" y="134064"/>
                  <a:pt x="222647" y="165497"/>
                </a:cubicBezTo>
                <a:cubicBezTo>
                  <a:pt x="222647" y="196929"/>
                  <a:pt x="196929" y="222647"/>
                  <a:pt x="165497" y="222647"/>
                </a:cubicBezTo>
                <a:close/>
                <a:moveTo>
                  <a:pt x="294084" y="129778"/>
                </a:moveTo>
                <a:cubicBezTo>
                  <a:pt x="291227" y="119301"/>
                  <a:pt x="286941" y="109299"/>
                  <a:pt x="281702" y="100251"/>
                </a:cubicBezTo>
                <a:lnTo>
                  <a:pt x="293608" y="64532"/>
                </a:lnTo>
                <a:lnTo>
                  <a:pt x="266462" y="37386"/>
                </a:lnTo>
                <a:lnTo>
                  <a:pt x="230743" y="49292"/>
                </a:lnTo>
                <a:cubicBezTo>
                  <a:pt x="221218" y="44053"/>
                  <a:pt x="211217" y="39767"/>
                  <a:pt x="200739" y="36909"/>
                </a:cubicBezTo>
                <a:lnTo>
                  <a:pt x="184547" y="3572"/>
                </a:lnTo>
                <a:lnTo>
                  <a:pt x="146447" y="3572"/>
                </a:lnTo>
                <a:lnTo>
                  <a:pt x="129778" y="36909"/>
                </a:lnTo>
                <a:cubicBezTo>
                  <a:pt x="119301" y="39767"/>
                  <a:pt x="109299" y="44053"/>
                  <a:pt x="100251" y="49292"/>
                </a:cubicBezTo>
                <a:lnTo>
                  <a:pt x="64532" y="37386"/>
                </a:lnTo>
                <a:lnTo>
                  <a:pt x="37386" y="64532"/>
                </a:lnTo>
                <a:lnTo>
                  <a:pt x="49292" y="100251"/>
                </a:lnTo>
                <a:cubicBezTo>
                  <a:pt x="44053" y="109776"/>
                  <a:pt x="39767" y="119777"/>
                  <a:pt x="36909" y="130254"/>
                </a:cubicBezTo>
                <a:lnTo>
                  <a:pt x="3572" y="146447"/>
                </a:lnTo>
                <a:lnTo>
                  <a:pt x="3572" y="184547"/>
                </a:lnTo>
                <a:lnTo>
                  <a:pt x="36909" y="201216"/>
                </a:lnTo>
                <a:cubicBezTo>
                  <a:pt x="39767" y="211693"/>
                  <a:pt x="44053" y="221694"/>
                  <a:pt x="49292" y="230743"/>
                </a:cubicBezTo>
                <a:lnTo>
                  <a:pt x="37386" y="266462"/>
                </a:lnTo>
                <a:lnTo>
                  <a:pt x="64532" y="293608"/>
                </a:lnTo>
                <a:lnTo>
                  <a:pt x="100251" y="281702"/>
                </a:lnTo>
                <a:cubicBezTo>
                  <a:pt x="109776" y="286941"/>
                  <a:pt x="119777" y="291227"/>
                  <a:pt x="130254" y="294084"/>
                </a:cubicBezTo>
                <a:lnTo>
                  <a:pt x="146923" y="327422"/>
                </a:lnTo>
                <a:lnTo>
                  <a:pt x="185023" y="327422"/>
                </a:lnTo>
                <a:lnTo>
                  <a:pt x="201692" y="294084"/>
                </a:lnTo>
                <a:cubicBezTo>
                  <a:pt x="212169" y="291227"/>
                  <a:pt x="222171" y="286941"/>
                  <a:pt x="231219" y="281702"/>
                </a:cubicBezTo>
                <a:lnTo>
                  <a:pt x="266938" y="293608"/>
                </a:lnTo>
                <a:lnTo>
                  <a:pt x="294084" y="266462"/>
                </a:lnTo>
                <a:lnTo>
                  <a:pt x="282178" y="230743"/>
                </a:lnTo>
                <a:cubicBezTo>
                  <a:pt x="287417" y="221218"/>
                  <a:pt x="291703" y="211217"/>
                  <a:pt x="294561" y="200739"/>
                </a:cubicBezTo>
                <a:lnTo>
                  <a:pt x="327898" y="184071"/>
                </a:lnTo>
                <a:lnTo>
                  <a:pt x="327898" y="145971"/>
                </a:lnTo>
                <a:lnTo>
                  <a:pt x="294084" y="129778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45" name="Graphic 14" descr="Briefcase">
            <a:extLst>
              <a:ext uri="{FF2B5EF4-FFF2-40B4-BE49-F238E27FC236}">
                <a16:creationId xmlns:a16="http://schemas.microsoft.com/office/drawing/2014/main" id="{5D72C739-93D8-CE7F-794E-FE8A6BE48B68}"/>
              </a:ext>
            </a:extLst>
          </p:cNvPr>
          <p:cNvGrpSpPr/>
          <p:nvPr/>
        </p:nvGrpSpPr>
        <p:grpSpPr>
          <a:xfrm>
            <a:off x="5484499" y="3634780"/>
            <a:ext cx="457200" cy="457200"/>
            <a:chOff x="7053118" y="5950535"/>
            <a:chExt cx="457200" cy="4572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777A9F37-E7A5-0FF9-8591-C324874FEC73}"/>
                </a:ext>
              </a:extLst>
            </p:cNvPr>
            <p:cNvSpPr/>
            <p:nvPr/>
          </p:nvSpPr>
          <p:spPr>
            <a:xfrm>
              <a:off x="7098957" y="6179730"/>
              <a:ext cx="381000" cy="152400"/>
            </a:xfrm>
            <a:custGeom>
              <a:avLst/>
              <a:gdLst>
                <a:gd name="connsiteX0" fmla="*/ 220861 w 381000"/>
                <a:gd name="connsiteY0" fmla="*/ 11311 h 152400"/>
                <a:gd name="connsiteX1" fmla="*/ 201811 w 381000"/>
                <a:gd name="connsiteY1" fmla="*/ 30361 h 152400"/>
                <a:gd name="connsiteX2" fmla="*/ 182761 w 381000"/>
                <a:gd name="connsiteY2" fmla="*/ 30361 h 152400"/>
                <a:gd name="connsiteX3" fmla="*/ 163711 w 381000"/>
                <a:gd name="connsiteY3" fmla="*/ 11311 h 152400"/>
                <a:gd name="connsiteX4" fmla="*/ 163711 w 381000"/>
                <a:gd name="connsiteY4" fmla="*/ 1786 h 152400"/>
                <a:gd name="connsiteX5" fmla="*/ 1786 w 381000"/>
                <a:gd name="connsiteY5" fmla="*/ 1786 h 152400"/>
                <a:gd name="connsiteX6" fmla="*/ 1786 w 381000"/>
                <a:gd name="connsiteY6" fmla="*/ 135136 h 152400"/>
                <a:gd name="connsiteX7" fmla="*/ 20836 w 381000"/>
                <a:gd name="connsiteY7" fmla="*/ 154186 h 152400"/>
                <a:gd name="connsiteX8" fmla="*/ 363736 w 381000"/>
                <a:gd name="connsiteY8" fmla="*/ 154186 h 152400"/>
                <a:gd name="connsiteX9" fmla="*/ 382786 w 381000"/>
                <a:gd name="connsiteY9" fmla="*/ 135136 h 152400"/>
                <a:gd name="connsiteX10" fmla="*/ 382786 w 381000"/>
                <a:gd name="connsiteY10" fmla="*/ 1786 h 152400"/>
                <a:gd name="connsiteX11" fmla="*/ 220861 w 381000"/>
                <a:gd name="connsiteY11" fmla="*/ 1786 h 152400"/>
                <a:gd name="connsiteX12" fmla="*/ 220861 w 381000"/>
                <a:gd name="connsiteY12" fmla="*/ 11311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000" h="152400">
                  <a:moveTo>
                    <a:pt x="220861" y="11311"/>
                  </a:moveTo>
                  <a:cubicBezTo>
                    <a:pt x="220861" y="21788"/>
                    <a:pt x="212288" y="30361"/>
                    <a:pt x="201811" y="30361"/>
                  </a:cubicBezTo>
                  <a:lnTo>
                    <a:pt x="182761" y="30361"/>
                  </a:lnTo>
                  <a:cubicBezTo>
                    <a:pt x="172283" y="30361"/>
                    <a:pt x="163711" y="21788"/>
                    <a:pt x="163711" y="11311"/>
                  </a:cubicBezTo>
                  <a:lnTo>
                    <a:pt x="163711" y="1786"/>
                  </a:lnTo>
                  <a:lnTo>
                    <a:pt x="1786" y="1786"/>
                  </a:lnTo>
                  <a:lnTo>
                    <a:pt x="1786" y="135136"/>
                  </a:lnTo>
                  <a:cubicBezTo>
                    <a:pt x="1786" y="145613"/>
                    <a:pt x="10358" y="154186"/>
                    <a:pt x="20836" y="154186"/>
                  </a:cubicBezTo>
                  <a:lnTo>
                    <a:pt x="363736" y="154186"/>
                  </a:lnTo>
                  <a:cubicBezTo>
                    <a:pt x="374213" y="154186"/>
                    <a:pt x="382786" y="145613"/>
                    <a:pt x="382786" y="135136"/>
                  </a:cubicBezTo>
                  <a:lnTo>
                    <a:pt x="382786" y="1786"/>
                  </a:lnTo>
                  <a:lnTo>
                    <a:pt x="220861" y="1786"/>
                  </a:lnTo>
                  <a:lnTo>
                    <a:pt x="220861" y="11311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F0C9317-6DAB-29D6-9444-B752E75D9D81}"/>
                </a:ext>
              </a:extLst>
            </p:cNvPr>
            <p:cNvSpPr/>
            <p:nvPr/>
          </p:nvSpPr>
          <p:spPr>
            <a:xfrm>
              <a:off x="7098957" y="6001137"/>
              <a:ext cx="381000" cy="161925"/>
            </a:xfrm>
            <a:custGeom>
              <a:avLst/>
              <a:gdLst>
                <a:gd name="connsiteX0" fmla="*/ 363736 w 381000"/>
                <a:gd name="connsiteY0" fmla="*/ 66080 h 161925"/>
                <a:gd name="connsiteX1" fmla="*/ 268486 w 381000"/>
                <a:gd name="connsiteY1" fmla="*/ 66080 h 161925"/>
                <a:gd name="connsiteX2" fmla="*/ 268486 w 381000"/>
                <a:gd name="connsiteY2" fmla="*/ 35123 h 161925"/>
                <a:gd name="connsiteX3" fmla="*/ 235148 w 381000"/>
                <a:gd name="connsiteY3" fmla="*/ 1786 h 161925"/>
                <a:gd name="connsiteX4" fmla="*/ 149423 w 381000"/>
                <a:gd name="connsiteY4" fmla="*/ 1786 h 161925"/>
                <a:gd name="connsiteX5" fmla="*/ 116086 w 381000"/>
                <a:gd name="connsiteY5" fmla="*/ 35123 h 161925"/>
                <a:gd name="connsiteX6" fmla="*/ 116086 w 381000"/>
                <a:gd name="connsiteY6" fmla="*/ 66080 h 161925"/>
                <a:gd name="connsiteX7" fmla="*/ 20836 w 381000"/>
                <a:gd name="connsiteY7" fmla="*/ 66080 h 161925"/>
                <a:gd name="connsiteX8" fmla="*/ 1786 w 381000"/>
                <a:gd name="connsiteY8" fmla="*/ 85130 h 161925"/>
                <a:gd name="connsiteX9" fmla="*/ 1786 w 381000"/>
                <a:gd name="connsiteY9" fmla="*/ 161330 h 161925"/>
                <a:gd name="connsiteX10" fmla="*/ 163711 w 381000"/>
                <a:gd name="connsiteY10" fmla="*/ 161330 h 161925"/>
                <a:gd name="connsiteX11" fmla="*/ 163711 w 381000"/>
                <a:gd name="connsiteY11" fmla="*/ 151805 h 161925"/>
                <a:gd name="connsiteX12" fmla="*/ 220861 w 381000"/>
                <a:gd name="connsiteY12" fmla="*/ 151805 h 161925"/>
                <a:gd name="connsiteX13" fmla="*/ 220861 w 381000"/>
                <a:gd name="connsiteY13" fmla="*/ 161330 h 161925"/>
                <a:gd name="connsiteX14" fmla="*/ 382786 w 381000"/>
                <a:gd name="connsiteY14" fmla="*/ 161330 h 161925"/>
                <a:gd name="connsiteX15" fmla="*/ 382786 w 381000"/>
                <a:gd name="connsiteY15" fmla="*/ 85130 h 161925"/>
                <a:gd name="connsiteX16" fmla="*/ 363736 w 381000"/>
                <a:gd name="connsiteY16" fmla="*/ 66080 h 161925"/>
                <a:gd name="connsiteX17" fmla="*/ 144661 w 381000"/>
                <a:gd name="connsiteY17" fmla="*/ 66080 h 161925"/>
                <a:gd name="connsiteX18" fmla="*/ 144661 w 381000"/>
                <a:gd name="connsiteY18" fmla="*/ 35123 h 161925"/>
                <a:gd name="connsiteX19" fmla="*/ 149423 w 381000"/>
                <a:gd name="connsiteY19" fmla="*/ 30361 h 161925"/>
                <a:gd name="connsiteX20" fmla="*/ 235148 w 381000"/>
                <a:gd name="connsiteY20" fmla="*/ 30361 h 161925"/>
                <a:gd name="connsiteX21" fmla="*/ 239911 w 381000"/>
                <a:gd name="connsiteY21" fmla="*/ 35123 h 161925"/>
                <a:gd name="connsiteX22" fmla="*/ 239911 w 381000"/>
                <a:gd name="connsiteY22" fmla="*/ 66080 h 161925"/>
                <a:gd name="connsiteX23" fmla="*/ 144661 w 381000"/>
                <a:gd name="connsiteY23" fmla="*/ 66080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000" h="161925">
                  <a:moveTo>
                    <a:pt x="363736" y="66080"/>
                  </a:moveTo>
                  <a:lnTo>
                    <a:pt x="268486" y="66080"/>
                  </a:lnTo>
                  <a:lnTo>
                    <a:pt x="268486" y="35123"/>
                  </a:lnTo>
                  <a:cubicBezTo>
                    <a:pt x="268486" y="16550"/>
                    <a:pt x="253722" y="1786"/>
                    <a:pt x="235148" y="1786"/>
                  </a:cubicBezTo>
                  <a:lnTo>
                    <a:pt x="149423" y="1786"/>
                  </a:lnTo>
                  <a:cubicBezTo>
                    <a:pt x="130850" y="1786"/>
                    <a:pt x="116086" y="16550"/>
                    <a:pt x="116086" y="35123"/>
                  </a:cubicBezTo>
                  <a:lnTo>
                    <a:pt x="116086" y="66080"/>
                  </a:lnTo>
                  <a:lnTo>
                    <a:pt x="20836" y="66080"/>
                  </a:lnTo>
                  <a:cubicBezTo>
                    <a:pt x="10358" y="66080"/>
                    <a:pt x="1786" y="74652"/>
                    <a:pt x="1786" y="85130"/>
                  </a:cubicBezTo>
                  <a:lnTo>
                    <a:pt x="1786" y="161330"/>
                  </a:lnTo>
                  <a:lnTo>
                    <a:pt x="163711" y="161330"/>
                  </a:lnTo>
                  <a:lnTo>
                    <a:pt x="163711" y="151805"/>
                  </a:lnTo>
                  <a:lnTo>
                    <a:pt x="220861" y="151805"/>
                  </a:lnTo>
                  <a:lnTo>
                    <a:pt x="220861" y="161330"/>
                  </a:lnTo>
                  <a:lnTo>
                    <a:pt x="382786" y="161330"/>
                  </a:lnTo>
                  <a:lnTo>
                    <a:pt x="382786" y="85130"/>
                  </a:lnTo>
                  <a:cubicBezTo>
                    <a:pt x="382786" y="74652"/>
                    <a:pt x="374213" y="66080"/>
                    <a:pt x="363736" y="66080"/>
                  </a:cubicBezTo>
                  <a:moveTo>
                    <a:pt x="144661" y="66080"/>
                  </a:moveTo>
                  <a:lnTo>
                    <a:pt x="144661" y="35123"/>
                  </a:lnTo>
                  <a:cubicBezTo>
                    <a:pt x="144661" y="32266"/>
                    <a:pt x="146566" y="30361"/>
                    <a:pt x="149423" y="30361"/>
                  </a:cubicBezTo>
                  <a:lnTo>
                    <a:pt x="235148" y="30361"/>
                  </a:lnTo>
                  <a:cubicBezTo>
                    <a:pt x="238006" y="30361"/>
                    <a:pt x="239911" y="32266"/>
                    <a:pt x="239911" y="35123"/>
                  </a:cubicBezTo>
                  <a:lnTo>
                    <a:pt x="239911" y="66080"/>
                  </a:lnTo>
                  <a:lnTo>
                    <a:pt x="144661" y="66080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69478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548E8D-F452-4117-8EBB-6C3CCFB056C6}"/>
              </a:ext>
            </a:extLst>
          </p:cNvPr>
          <p:cNvSpPr/>
          <p:nvPr/>
        </p:nvSpPr>
        <p:spPr>
          <a:xfrm>
            <a:off x="4038600" y="2525226"/>
            <a:ext cx="4114800" cy="903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Designed by 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  <a:hlinkClick r:id="rId2"/>
              </a:rPr>
              <a:t>www.SlidesBoard.com</a:t>
            </a:r>
            <a:endParaRPr lang="en-US" sz="2400" spc="50" dirty="0">
              <a:solidFill>
                <a:schemeClr val="tx1">
                  <a:lumMod val="75000"/>
                  <a:lumOff val="2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000960-7A27-4345-9EAB-D11B9171F8FF}"/>
              </a:ext>
            </a:extLst>
          </p:cNvPr>
          <p:cNvSpPr/>
          <p:nvPr/>
        </p:nvSpPr>
        <p:spPr>
          <a:xfrm>
            <a:off x="4038600" y="5480374"/>
            <a:ext cx="4114800" cy="700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Free Infographics for PowerPoint and Google Slides</a:t>
            </a:r>
          </a:p>
        </p:txBody>
      </p:sp>
    </p:spTree>
    <p:extLst>
      <p:ext uri="{BB962C8B-B14F-4D97-AF65-F5344CB8AC3E}">
        <p14:creationId xmlns:p14="http://schemas.microsoft.com/office/powerpoint/2010/main" val="3644065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252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Lamiye</dc:creator>
  <cp:lastModifiedBy>Lamiya Mammadova</cp:lastModifiedBy>
  <cp:revision>36</cp:revision>
  <dcterms:created xsi:type="dcterms:W3CDTF">2022-03-04T06:43:57Z</dcterms:created>
  <dcterms:modified xsi:type="dcterms:W3CDTF">2024-07-02T06:13:08Z</dcterms:modified>
</cp:coreProperties>
</file>