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9" r:id="rId3"/>
    <p:sldId id="260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384" userDrawn="1">
          <p15:clr>
            <a:srgbClr val="A4A3A4"/>
          </p15:clr>
        </p15:guide>
        <p15:guide id="4" pos="7296" userDrawn="1">
          <p15:clr>
            <a:srgbClr val="A4A3A4"/>
          </p15:clr>
        </p15:guide>
        <p15:guide id="5" orient="horz" pos="432" userDrawn="1">
          <p15:clr>
            <a:srgbClr val="A4A3A4"/>
          </p15:clr>
        </p15:guide>
        <p15:guide id="6" orient="horz" pos="3888" userDrawn="1">
          <p15:clr>
            <a:srgbClr val="A4A3A4"/>
          </p15:clr>
        </p15:guide>
        <p15:guide id="7" orient="horz" pos="1008" userDrawn="1">
          <p15:clr>
            <a:srgbClr val="A4A3A4"/>
          </p15:clr>
        </p15:guide>
        <p15:guide id="8" orient="horz" pos="2448" userDrawn="1">
          <p15:clr>
            <a:srgbClr val="A4A3A4"/>
          </p15:clr>
        </p15:guide>
        <p15:guide id="9" pos="2688" userDrawn="1">
          <p15:clr>
            <a:srgbClr val="A4A3A4"/>
          </p15:clr>
        </p15:guide>
        <p15:guide id="10" pos="499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98EE"/>
    <a:srgbClr val="EA7FC7"/>
    <a:srgbClr val="EA3C76"/>
    <a:srgbClr val="F7472F"/>
    <a:srgbClr val="9CC8F9"/>
    <a:srgbClr val="FB5C9F"/>
    <a:srgbClr val="00C5D1"/>
    <a:srgbClr val="FFC547"/>
    <a:srgbClr val="0CECDA"/>
    <a:srgbClr val="EF6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5262" autoAdjust="0"/>
  </p:normalViewPr>
  <p:slideViewPr>
    <p:cSldViewPr snapToGrid="0" showGuides="1">
      <p:cViewPr varScale="1">
        <p:scale>
          <a:sx n="68" d="100"/>
          <a:sy n="68" d="100"/>
        </p:scale>
        <p:origin x="714" y="72"/>
      </p:cViewPr>
      <p:guideLst>
        <p:guide orient="horz" pos="2160"/>
        <p:guide pos="3840"/>
        <p:guide pos="384"/>
        <p:guide pos="7296"/>
        <p:guide orient="horz" pos="432"/>
        <p:guide orient="horz" pos="3888"/>
        <p:guide orient="horz" pos="1008"/>
        <p:guide orient="horz" pos="2448"/>
        <p:guide pos="2688"/>
        <p:guide pos="499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486202-6DFB-4088-9F6A-1BA6586537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78518A-20F1-4D07-971E-E092D32C1A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35F31E-6983-4344-B362-5F7E6307B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09.07.2024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83FD85-F463-4E17-BF68-B6C22F5B9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374331-EAF3-4A1D-8F45-7EB461376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5757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DA98AA-12DF-4609-B5B6-5AA02A6E0D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FA3E1C-1BAB-4D32-8EDE-8DEC1A804D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B869F4-50C8-4336-A008-874C2D0D2D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C0B7A2-4D7B-45B6-837E-A01E236C1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09.07.2024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FC4928-BE62-45D4-86F5-E14AB4FB8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52500F-8E94-4A8D-BFD9-953D72DB8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3725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9A22E-BAE4-4ADE-AB1F-F1451F288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4A65AD9-0B1D-4DEF-B88B-0D6DCBF6C5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052F50-A7D8-4387-A5CD-79E82487AE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E5F9B9-C97C-40AF-81A7-9CD15A9C1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09.07.2024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0E038B-0B1E-4160-B616-94A6972BF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B4D28F-E710-4EE5-BBE0-9ECE90BEC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1694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D2A39-D4ED-4BD2-9B8B-00DE9CA73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83F545-8E7F-4BA4-90D9-2A0CC37E00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299EA2-3A44-43FB-9CB9-B0AF9ED20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09.07.2024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C854F0-3C85-462E-A388-22BC3749E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0E10B5-F176-4462-8DA5-1EF7EB528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35468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B6ED48B-5DFC-46EC-AB33-C9A06B175A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5A77D3-A4DA-4420-8A7F-1660753C47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3F9433-2299-48EF-98D0-D03426457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09.07.2024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7C8D80-7DD5-4E17-9536-60EA23A1A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78D632-4380-474F-96B7-609784470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5334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53FECD-F2F5-44EF-B024-4AB238DA1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351915-D1A3-45FD-B6CA-30B0FAFB96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9ACF0-6D6D-4AB1-8424-DB37D8954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09.07.2024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F059A1-073D-4C22-A929-1C06A4043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39B894-CDB5-44E7-81BF-FE6D9EFC0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2239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9ACF0-6D6D-4AB1-8424-DB37D8954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09.07.2024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F059A1-073D-4C22-A929-1C06A4043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39B894-CDB5-44E7-81BF-FE6D9EFC0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2139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9ACF0-6D6D-4AB1-8424-DB37D8954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09.07.2024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F059A1-073D-4C22-A929-1C06A4043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39B894-CDB5-44E7-81BF-FE6D9EFC0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19310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4FE040-4173-49A2-BFA5-FDAE33691F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629E60-1D31-4E60-80C7-8615AC9C74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85BCDA-E432-4DA9-BBC2-EB0CA8A2A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09.07.2024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C58A27-B648-4879-AB10-89CCE5DC9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676807-941A-4B38-94F7-628C6A995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4547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195FBA-3BF0-417C-99ED-E87E4EBAB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56B91A-8DC0-4380-9D42-78450B98BF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69E562-7375-4902-9B31-0189D6C204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3FA3F1-C6FE-4A3B-9791-93C7C647F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09.07.2024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62600F-6B7E-42F6-8E23-33ABD547C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4CC59C-0F60-4E36-9432-B77EA11BE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7997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5028EE-DAAA-4C47-92C4-5FC2E955F9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C767CB-1581-45A6-95B5-67E41E1FC5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188932-B896-40B2-A9C7-214C3F21AE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45E973E-A971-46C1-8F5A-61ECD8AC09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9CA3DB-10AB-4744-9050-B909A0D1D9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6F0F8C-D327-46CC-8732-522404E5B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09.07.2024</a:t>
            </a:fld>
            <a:endParaRPr lang="ru-R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248B7B6-976F-4829-970A-36CFE02B0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E644344-6E47-4A45-AD4B-A99BC3FE7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708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EEBAE5-968A-448F-9DD0-0D55C79B9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1B825B-705C-4F5B-A16E-67DD1B31D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09.07.2024</a:t>
            </a:fld>
            <a:endParaRPr lang="ru-R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9661C7-655F-4B92-BE2F-3ABB5C71C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45E2E0-5964-4FFB-960A-6578073DE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8623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7DCD4C9-B379-4A2F-96A6-25CA32843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09.07.2024</a:t>
            </a:fld>
            <a:endParaRPr lang="ru-R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FDC471-9A8F-49FA-B1D4-CCC547D5C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873D57-CDA5-4853-9376-FD0A99556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6848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CEE64CB-8431-4E9C-A6F9-EB67CB7748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DDE341-1CB4-4FA7-9822-510F3F169B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91AB00-D854-4542-908C-91637EDC18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FDDA3-147D-4942-B334-4CBC9C58F7B0}" type="datetimeFigureOut">
              <a:rPr lang="ru-RU" smtClean="0"/>
              <a:t>09.07.2024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416538-B96B-4D13-8D10-5E688F3A43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B54CB-8727-4C27-98E7-39BF99185E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8327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slidesboard.com/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55">
            <a:extLst>
              <a:ext uri="{FF2B5EF4-FFF2-40B4-BE49-F238E27FC236}">
                <a16:creationId xmlns:a16="http://schemas.microsoft.com/office/drawing/2014/main" id="{EC9E231F-B235-4E59-9E00-86231E3C1BF6}"/>
              </a:ext>
            </a:extLst>
          </p:cNvPr>
          <p:cNvSpPr/>
          <p:nvPr/>
        </p:nvSpPr>
        <p:spPr>
          <a:xfrm>
            <a:off x="3032760" y="694161"/>
            <a:ext cx="6126480" cy="486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z="24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DOUGHNUT CHART INFOGRAPHIC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551970AB-67B6-40F5-9E1D-8CBB40EFDE43}"/>
              </a:ext>
            </a:extLst>
          </p:cNvPr>
          <p:cNvSpPr/>
          <p:nvPr/>
        </p:nvSpPr>
        <p:spPr>
          <a:xfrm>
            <a:off x="4267200" y="5473915"/>
            <a:ext cx="3657600" cy="701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EBD52589-CF68-4C02-8872-01AE00D6C1C1}"/>
              </a:ext>
            </a:extLst>
          </p:cNvPr>
          <p:cNvSpPr/>
          <p:nvPr/>
        </p:nvSpPr>
        <p:spPr>
          <a:xfrm>
            <a:off x="5364480" y="5095347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 dirty="0">
                <a:solidFill>
                  <a:srgbClr val="669999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9B540A5B-217C-40AD-BB13-AB1F7D0635C7}"/>
              </a:ext>
            </a:extLst>
          </p:cNvPr>
          <p:cNvSpPr/>
          <p:nvPr/>
        </p:nvSpPr>
        <p:spPr>
          <a:xfrm>
            <a:off x="7934325" y="1987877"/>
            <a:ext cx="3657600" cy="701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4AB18717-44C2-438A-A9A7-780708A5A855}"/>
              </a:ext>
            </a:extLst>
          </p:cNvPr>
          <p:cNvSpPr/>
          <p:nvPr/>
        </p:nvSpPr>
        <p:spPr>
          <a:xfrm>
            <a:off x="7934325" y="1609309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 dirty="0">
                <a:solidFill>
                  <a:srgbClr val="FF9966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75198847-63BA-4DFD-9458-07CF71874119}"/>
              </a:ext>
            </a:extLst>
          </p:cNvPr>
          <p:cNvSpPr/>
          <p:nvPr/>
        </p:nvSpPr>
        <p:spPr>
          <a:xfrm>
            <a:off x="611019" y="1991225"/>
            <a:ext cx="3657600" cy="701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60116573-E43D-4901-A21C-92CB4EF55963}"/>
              </a:ext>
            </a:extLst>
          </p:cNvPr>
          <p:cNvSpPr/>
          <p:nvPr/>
        </p:nvSpPr>
        <p:spPr>
          <a:xfrm>
            <a:off x="2805579" y="1612657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 dirty="0">
                <a:solidFill>
                  <a:srgbClr val="FF6666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4A7B2DDE-F056-4F6B-9878-71629E78C7DC}"/>
              </a:ext>
            </a:extLst>
          </p:cNvPr>
          <p:cNvSpPr/>
          <p:nvPr/>
        </p:nvSpPr>
        <p:spPr>
          <a:xfrm>
            <a:off x="7933854" y="3732570"/>
            <a:ext cx="3657600" cy="701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DD772AE1-EC9C-4B65-B150-029702AFF3CF}"/>
              </a:ext>
            </a:extLst>
          </p:cNvPr>
          <p:cNvSpPr/>
          <p:nvPr/>
        </p:nvSpPr>
        <p:spPr>
          <a:xfrm>
            <a:off x="7933854" y="3354002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 dirty="0">
                <a:solidFill>
                  <a:srgbClr val="FFCC66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2345E2F8-BDBA-4F9B-A53D-4A133267E03F}"/>
              </a:ext>
            </a:extLst>
          </p:cNvPr>
          <p:cNvSpPr/>
          <p:nvPr/>
        </p:nvSpPr>
        <p:spPr>
          <a:xfrm>
            <a:off x="607334" y="3732570"/>
            <a:ext cx="3657600" cy="701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16A8991C-4F6A-4679-B351-65371940D34B}"/>
              </a:ext>
            </a:extLst>
          </p:cNvPr>
          <p:cNvSpPr/>
          <p:nvPr/>
        </p:nvSpPr>
        <p:spPr>
          <a:xfrm>
            <a:off x="2801894" y="3354002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 dirty="0">
                <a:solidFill>
                  <a:srgbClr val="33CCCC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grpSp>
        <p:nvGrpSpPr>
          <p:cNvPr id="58" name="Graphic 53" descr="Bar graph with upward trend">
            <a:extLst>
              <a:ext uri="{FF2B5EF4-FFF2-40B4-BE49-F238E27FC236}">
                <a16:creationId xmlns:a16="http://schemas.microsoft.com/office/drawing/2014/main" id="{C80376B7-8BA9-47D6-B077-2D0ACC77297B}"/>
              </a:ext>
            </a:extLst>
          </p:cNvPr>
          <p:cNvGrpSpPr/>
          <p:nvPr/>
        </p:nvGrpSpPr>
        <p:grpSpPr>
          <a:xfrm>
            <a:off x="5775960" y="3108960"/>
            <a:ext cx="640080" cy="640080"/>
            <a:chOff x="5769435" y="2735108"/>
            <a:chExt cx="640080" cy="64008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039A38EC-EECD-4E4A-85D1-EC3DF148C672}"/>
                </a:ext>
              </a:extLst>
            </p:cNvPr>
            <p:cNvSpPr/>
            <p:nvPr/>
          </p:nvSpPr>
          <p:spPr>
            <a:xfrm>
              <a:off x="5859290" y="2818295"/>
              <a:ext cx="466725" cy="473393"/>
            </a:xfrm>
            <a:custGeom>
              <a:avLst/>
              <a:gdLst>
                <a:gd name="connsiteX0" fmla="*/ 43495 w 466725"/>
                <a:gd name="connsiteY0" fmla="*/ 3490 h 473392"/>
                <a:gd name="connsiteX1" fmla="*/ 3490 w 466725"/>
                <a:gd name="connsiteY1" fmla="*/ 3490 h 473392"/>
                <a:gd name="connsiteX2" fmla="*/ 3490 w 466725"/>
                <a:gd name="connsiteY2" fmla="*/ 470215 h 473392"/>
                <a:gd name="connsiteX3" fmla="*/ 463548 w 466725"/>
                <a:gd name="connsiteY3" fmla="*/ 470215 h 473392"/>
                <a:gd name="connsiteX4" fmla="*/ 463548 w 466725"/>
                <a:gd name="connsiteY4" fmla="*/ 430210 h 473392"/>
                <a:gd name="connsiteX5" fmla="*/ 43495 w 466725"/>
                <a:gd name="connsiteY5" fmla="*/ 430210 h 473392"/>
                <a:gd name="connsiteX6" fmla="*/ 43495 w 466725"/>
                <a:gd name="connsiteY6" fmla="*/ 3490 h 4733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66725" h="473392">
                  <a:moveTo>
                    <a:pt x="43495" y="3490"/>
                  </a:moveTo>
                  <a:lnTo>
                    <a:pt x="3490" y="3490"/>
                  </a:lnTo>
                  <a:lnTo>
                    <a:pt x="3490" y="470215"/>
                  </a:lnTo>
                  <a:lnTo>
                    <a:pt x="463548" y="470215"/>
                  </a:lnTo>
                  <a:lnTo>
                    <a:pt x="463548" y="430210"/>
                  </a:lnTo>
                  <a:lnTo>
                    <a:pt x="43495" y="430210"/>
                  </a:lnTo>
                  <a:lnTo>
                    <a:pt x="43495" y="3490"/>
                  </a:lnTo>
                  <a:close/>
                </a:path>
              </a:pathLst>
            </a:custGeom>
            <a:grpFill/>
            <a:ln w="664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52F0E102-8F1A-463F-BD58-5A9D5BAFACBF}"/>
                </a:ext>
              </a:extLst>
            </p:cNvPr>
            <p:cNvSpPr/>
            <p:nvPr/>
          </p:nvSpPr>
          <p:spPr>
            <a:xfrm>
              <a:off x="6219335" y="2818295"/>
              <a:ext cx="106680" cy="393383"/>
            </a:xfrm>
            <a:custGeom>
              <a:avLst/>
              <a:gdLst>
                <a:gd name="connsiteX0" fmla="*/ 103503 w 106680"/>
                <a:gd name="connsiteY0" fmla="*/ 390205 h 393382"/>
                <a:gd name="connsiteX1" fmla="*/ 3490 w 106680"/>
                <a:gd name="connsiteY1" fmla="*/ 390205 h 393382"/>
                <a:gd name="connsiteX2" fmla="*/ 3490 w 106680"/>
                <a:gd name="connsiteY2" fmla="*/ 3490 h 393382"/>
                <a:gd name="connsiteX3" fmla="*/ 103503 w 106680"/>
                <a:gd name="connsiteY3" fmla="*/ 3490 h 3933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6680" h="393382">
                  <a:moveTo>
                    <a:pt x="103503" y="390205"/>
                  </a:moveTo>
                  <a:lnTo>
                    <a:pt x="3490" y="390205"/>
                  </a:lnTo>
                  <a:lnTo>
                    <a:pt x="3490" y="3490"/>
                  </a:lnTo>
                  <a:lnTo>
                    <a:pt x="103503" y="3490"/>
                  </a:lnTo>
                  <a:close/>
                </a:path>
              </a:pathLst>
            </a:custGeom>
            <a:grpFill/>
            <a:ln w="664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1EACFA2A-2845-41B2-966F-84949247477A}"/>
                </a:ext>
              </a:extLst>
            </p:cNvPr>
            <p:cNvSpPr/>
            <p:nvPr/>
          </p:nvSpPr>
          <p:spPr>
            <a:xfrm>
              <a:off x="6079317" y="2951645"/>
              <a:ext cx="106680" cy="260033"/>
            </a:xfrm>
            <a:custGeom>
              <a:avLst/>
              <a:gdLst>
                <a:gd name="connsiteX0" fmla="*/ 103503 w 106680"/>
                <a:gd name="connsiteY0" fmla="*/ 256855 h 260032"/>
                <a:gd name="connsiteX1" fmla="*/ 3490 w 106680"/>
                <a:gd name="connsiteY1" fmla="*/ 256855 h 260032"/>
                <a:gd name="connsiteX2" fmla="*/ 3490 w 106680"/>
                <a:gd name="connsiteY2" fmla="*/ 3490 h 260032"/>
                <a:gd name="connsiteX3" fmla="*/ 103503 w 106680"/>
                <a:gd name="connsiteY3" fmla="*/ 3490 h 2600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6680" h="260032">
                  <a:moveTo>
                    <a:pt x="103503" y="256855"/>
                  </a:moveTo>
                  <a:lnTo>
                    <a:pt x="3490" y="256855"/>
                  </a:lnTo>
                  <a:lnTo>
                    <a:pt x="3490" y="3490"/>
                  </a:lnTo>
                  <a:lnTo>
                    <a:pt x="103503" y="3490"/>
                  </a:lnTo>
                  <a:close/>
                </a:path>
              </a:pathLst>
            </a:custGeom>
            <a:grpFill/>
            <a:ln w="664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DD28636F-ECDE-4A8E-BE89-9FBDD056BF6A}"/>
                </a:ext>
              </a:extLst>
            </p:cNvPr>
            <p:cNvSpPr/>
            <p:nvPr/>
          </p:nvSpPr>
          <p:spPr>
            <a:xfrm>
              <a:off x="5939300" y="3071660"/>
              <a:ext cx="106680" cy="140018"/>
            </a:xfrm>
            <a:custGeom>
              <a:avLst/>
              <a:gdLst>
                <a:gd name="connsiteX0" fmla="*/ 103503 w 106680"/>
                <a:gd name="connsiteY0" fmla="*/ 136840 h 140017"/>
                <a:gd name="connsiteX1" fmla="*/ 3490 w 106680"/>
                <a:gd name="connsiteY1" fmla="*/ 136840 h 140017"/>
                <a:gd name="connsiteX2" fmla="*/ 3490 w 106680"/>
                <a:gd name="connsiteY2" fmla="*/ 3490 h 140017"/>
                <a:gd name="connsiteX3" fmla="*/ 103503 w 106680"/>
                <a:gd name="connsiteY3" fmla="*/ 3490 h 1400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6680" h="140017">
                  <a:moveTo>
                    <a:pt x="103503" y="136840"/>
                  </a:moveTo>
                  <a:lnTo>
                    <a:pt x="3490" y="136840"/>
                  </a:lnTo>
                  <a:lnTo>
                    <a:pt x="3490" y="3490"/>
                  </a:lnTo>
                  <a:lnTo>
                    <a:pt x="103503" y="3490"/>
                  </a:lnTo>
                  <a:close/>
                </a:path>
              </a:pathLst>
            </a:custGeom>
            <a:grpFill/>
            <a:ln w="664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DDBAB5A5-C4D7-4A40-A768-781F40828350}"/>
                </a:ext>
              </a:extLst>
            </p:cNvPr>
            <p:cNvSpPr/>
            <p:nvPr/>
          </p:nvSpPr>
          <p:spPr>
            <a:xfrm>
              <a:off x="5936566" y="2818295"/>
              <a:ext cx="220028" cy="220028"/>
            </a:xfrm>
            <a:custGeom>
              <a:avLst/>
              <a:gdLst>
                <a:gd name="connsiteX0" fmla="*/ 219584 w 220027"/>
                <a:gd name="connsiteY0" fmla="*/ 95101 h 220027"/>
                <a:gd name="connsiteX1" fmla="*/ 219584 w 220027"/>
                <a:gd name="connsiteY1" fmla="*/ 3490 h 220027"/>
                <a:gd name="connsiteX2" fmla="*/ 127972 w 220027"/>
                <a:gd name="connsiteY2" fmla="*/ 3490 h 220027"/>
                <a:gd name="connsiteX3" fmla="*/ 164377 w 220027"/>
                <a:gd name="connsiteY3" fmla="*/ 39895 h 220027"/>
                <a:gd name="connsiteX4" fmla="*/ 3490 w 220027"/>
                <a:gd name="connsiteY4" fmla="*/ 200781 h 220027"/>
                <a:gd name="connsiteX5" fmla="*/ 22292 w 220027"/>
                <a:gd name="connsiteY5" fmla="*/ 219584 h 220027"/>
                <a:gd name="connsiteX6" fmla="*/ 183179 w 220027"/>
                <a:gd name="connsiteY6" fmla="*/ 58764 h 220027"/>
                <a:gd name="connsiteX7" fmla="*/ 219584 w 220027"/>
                <a:gd name="connsiteY7" fmla="*/ 95101 h 2200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20027" h="220027">
                  <a:moveTo>
                    <a:pt x="219584" y="95101"/>
                  </a:moveTo>
                  <a:lnTo>
                    <a:pt x="219584" y="3490"/>
                  </a:lnTo>
                  <a:lnTo>
                    <a:pt x="127972" y="3490"/>
                  </a:lnTo>
                  <a:lnTo>
                    <a:pt x="164377" y="39895"/>
                  </a:lnTo>
                  <a:lnTo>
                    <a:pt x="3490" y="200781"/>
                  </a:lnTo>
                  <a:lnTo>
                    <a:pt x="22292" y="219584"/>
                  </a:lnTo>
                  <a:lnTo>
                    <a:pt x="183179" y="58764"/>
                  </a:lnTo>
                  <a:lnTo>
                    <a:pt x="219584" y="95101"/>
                  </a:lnTo>
                  <a:close/>
                </a:path>
              </a:pathLst>
            </a:custGeom>
            <a:grpFill/>
            <a:ln w="664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F70BCDFA-8469-492D-8B73-2E604C759A2D}"/>
              </a:ext>
            </a:extLst>
          </p:cNvPr>
          <p:cNvGrpSpPr/>
          <p:nvPr/>
        </p:nvGrpSpPr>
        <p:grpSpPr>
          <a:xfrm>
            <a:off x="4724400" y="2057400"/>
            <a:ext cx="2743200" cy="2743200"/>
            <a:chOff x="4724400" y="2057400"/>
            <a:chExt cx="2743200" cy="2743200"/>
          </a:xfrm>
        </p:grpSpPr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6C17438-B173-4406-AEF5-4E4702C2AC67}"/>
                </a:ext>
              </a:extLst>
            </p:cNvPr>
            <p:cNvSpPr/>
            <p:nvPr/>
          </p:nvSpPr>
          <p:spPr>
            <a:xfrm>
              <a:off x="4724400" y="3036981"/>
              <a:ext cx="924868" cy="1467562"/>
            </a:xfrm>
            <a:custGeom>
              <a:avLst/>
              <a:gdLst>
                <a:gd name="connsiteX0" fmla="*/ 85025 w 1224390"/>
                <a:gd name="connsiteY0" fmla="*/ 0 h 1933575"/>
                <a:gd name="connsiteX1" fmla="*/ 909358 w 1224390"/>
                <a:gd name="connsiteY1" fmla="*/ 267187 h 1933575"/>
                <a:gd name="connsiteX2" fmla="*/ 1224390 w 1224390"/>
                <a:gd name="connsiteY2" fmla="*/ 1233974 h 1933575"/>
                <a:gd name="connsiteX3" fmla="*/ 714685 w 1224390"/>
                <a:gd name="connsiteY3" fmla="*/ 1933575 h 1933575"/>
                <a:gd name="connsiteX4" fmla="*/ 85025 w 1224390"/>
                <a:gd name="connsiteY4" fmla="*/ 0 h 1933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24390" h="1933575">
                  <a:moveTo>
                    <a:pt x="85025" y="0"/>
                  </a:moveTo>
                  <a:lnTo>
                    <a:pt x="909358" y="267187"/>
                  </a:lnTo>
                  <a:cubicBezTo>
                    <a:pt x="793443" y="623435"/>
                    <a:pt x="920263" y="1013938"/>
                    <a:pt x="1224390" y="1233974"/>
                  </a:cubicBezTo>
                  <a:lnTo>
                    <a:pt x="714685" y="1933575"/>
                  </a:lnTo>
                  <a:cubicBezTo>
                    <a:pt x="107239" y="1493101"/>
                    <a:pt x="-147210" y="712497"/>
                    <a:pt x="85025" y="0"/>
                  </a:cubicBezTo>
                  <a:close/>
                </a:path>
              </a:pathLst>
            </a:custGeom>
            <a:solidFill>
              <a:srgbClr val="33CC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31C1837-65C5-4522-9C31-A88ED89B3F36}"/>
                </a:ext>
              </a:extLst>
            </p:cNvPr>
            <p:cNvSpPr/>
            <p:nvPr/>
          </p:nvSpPr>
          <p:spPr>
            <a:xfrm>
              <a:off x="5326697" y="4018970"/>
              <a:ext cx="1539710" cy="781630"/>
            </a:xfrm>
            <a:custGeom>
              <a:avLst/>
              <a:gdLst>
                <a:gd name="connsiteX0" fmla="*/ 509790 w 2038350"/>
                <a:gd name="connsiteY0" fmla="*/ 0 h 1029831"/>
                <a:gd name="connsiteX1" fmla="*/ 1528965 w 2038350"/>
                <a:gd name="connsiteY1" fmla="*/ 0 h 1029831"/>
                <a:gd name="connsiteX2" fmla="*/ 2038350 w 2038350"/>
                <a:gd name="connsiteY2" fmla="*/ 699850 h 1029831"/>
                <a:gd name="connsiteX3" fmla="*/ 0 w 2038350"/>
                <a:gd name="connsiteY3" fmla="*/ 699850 h 10298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38350" h="1029831">
                  <a:moveTo>
                    <a:pt x="509790" y="0"/>
                  </a:moveTo>
                  <a:cubicBezTo>
                    <a:pt x="813563" y="220390"/>
                    <a:pt x="1224787" y="220390"/>
                    <a:pt x="1528965" y="0"/>
                  </a:cubicBezTo>
                  <a:lnTo>
                    <a:pt x="2038350" y="699850"/>
                  </a:lnTo>
                  <a:cubicBezTo>
                    <a:pt x="1430804" y="1139825"/>
                    <a:pt x="607950" y="1139825"/>
                    <a:pt x="0" y="699850"/>
                  </a:cubicBezTo>
                  <a:close/>
                </a:path>
              </a:pathLst>
            </a:custGeom>
            <a:solidFill>
              <a:srgbClr val="6699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77E6767C-31CE-4D4A-893C-8073649C1F76}"/>
                </a:ext>
              </a:extLst>
            </p:cNvPr>
            <p:cNvSpPr/>
            <p:nvPr/>
          </p:nvSpPr>
          <p:spPr>
            <a:xfrm>
              <a:off x="6543836" y="3036981"/>
              <a:ext cx="923764" cy="1467562"/>
            </a:xfrm>
            <a:custGeom>
              <a:avLst/>
              <a:gdLst>
                <a:gd name="connsiteX0" fmla="*/ 1137978 w 1222929"/>
                <a:gd name="connsiteY0" fmla="*/ 0 h 1933575"/>
                <a:gd name="connsiteX1" fmla="*/ 508862 w 1222929"/>
                <a:gd name="connsiteY1" fmla="*/ 1933575 h 1933575"/>
                <a:gd name="connsiteX2" fmla="*/ 0 w 1222929"/>
                <a:gd name="connsiteY2" fmla="*/ 1233974 h 1933575"/>
                <a:gd name="connsiteX3" fmla="*/ 314356 w 1222929"/>
                <a:gd name="connsiteY3" fmla="*/ 267187 h 1933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2929" h="1933575">
                  <a:moveTo>
                    <a:pt x="1137978" y="0"/>
                  </a:moveTo>
                  <a:cubicBezTo>
                    <a:pt x="1370013" y="712497"/>
                    <a:pt x="1115784" y="1493101"/>
                    <a:pt x="508862" y="1933575"/>
                  </a:cubicBezTo>
                  <a:lnTo>
                    <a:pt x="0" y="1233974"/>
                  </a:lnTo>
                  <a:cubicBezTo>
                    <a:pt x="303461" y="1013938"/>
                    <a:pt x="430575" y="623435"/>
                    <a:pt x="314356" y="267187"/>
                  </a:cubicBezTo>
                  <a:close/>
                </a:path>
              </a:pathLst>
            </a:custGeom>
            <a:solidFill>
              <a:srgbClr val="FFCC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845E248C-442C-4F56-994B-D11005E884A0}"/>
                </a:ext>
              </a:extLst>
            </p:cNvPr>
            <p:cNvSpPr/>
            <p:nvPr/>
          </p:nvSpPr>
          <p:spPr>
            <a:xfrm>
              <a:off x="6134925" y="2057400"/>
              <a:ext cx="1244719" cy="1109709"/>
            </a:xfrm>
            <a:custGeom>
              <a:avLst/>
              <a:gdLst>
                <a:gd name="connsiteX0" fmla="*/ 0 w 1647825"/>
                <a:gd name="connsiteY0" fmla="*/ 0 h 1462088"/>
                <a:gd name="connsiteX1" fmla="*/ 1647825 w 1647825"/>
                <a:gd name="connsiteY1" fmla="*/ 1194972 h 1462088"/>
                <a:gd name="connsiteX2" fmla="*/ 823912 w 1647825"/>
                <a:gd name="connsiteY2" fmla="*/ 1462088 h 1462088"/>
                <a:gd name="connsiteX3" fmla="*/ 0 w 1647825"/>
                <a:gd name="connsiteY3" fmla="*/ 864602 h 1462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47825" h="1462088">
                  <a:moveTo>
                    <a:pt x="0" y="0"/>
                  </a:moveTo>
                  <a:cubicBezTo>
                    <a:pt x="750846" y="0"/>
                    <a:pt x="1416112" y="482260"/>
                    <a:pt x="1647825" y="1194972"/>
                  </a:cubicBezTo>
                  <a:lnTo>
                    <a:pt x="823912" y="1462088"/>
                  </a:lnTo>
                  <a:cubicBezTo>
                    <a:pt x="708056" y="1105933"/>
                    <a:pt x="375423" y="864602"/>
                    <a:pt x="0" y="864602"/>
                  </a:cubicBezTo>
                  <a:close/>
                </a:path>
              </a:pathLst>
            </a:custGeom>
            <a:solidFill>
              <a:srgbClr val="FF99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EE6934B2-6695-4361-B543-A2006912A9A7}"/>
                </a:ext>
              </a:extLst>
            </p:cNvPr>
            <p:cNvSpPr/>
            <p:nvPr/>
          </p:nvSpPr>
          <p:spPr>
            <a:xfrm>
              <a:off x="4812261" y="2057400"/>
              <a:ext cx="1245918" cy="1109709"/>
            </a:xfrm>
            <a:custGeom>
              <a:avLst/>
              <a:gdLst>
                <a:gd name="connsiteX0" fmla="*/ 1649413 w 1649413"/>
                <a:gd name="connsiteY0" fmla="*/ 0 h 1462088"/>
                <a:gd name="connsiteX1" fmla="*/ 1649413 w 1649413"/>
                <a:gd name="connsiteY1" fmla="*/ 864602 h 1462088"/>
                <a:gd name="connsiteX2" fmla="*/ 824707 w 1649413"/>
                <a:gd name="connsiteY2" fmla="*/ 1462088 h 1462088"/>
                <a:gd name="connsiteX3" fmla="*/ 0 w 1649413"/>
                <a:gd name="connsiteY3" fmla="*/ 1194972 h 1462088"/>
                <a:gd name="connsiteX4" fmla="*/ 1649413 w 1649413"/>
                <a:gd name="connsiteY4" fmla="*/ 0 h 1462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49413" h="1462088">
                  <a:moveTo>
                    <a:pt x="1649413" y="0"/>
                  </a:moveTo>
                  <a:lnTo>
                    <a:pt x="1649413" y="864602"/>
                  </a:lnTo>
                  <a:cubicBezTo>
                    <a:pt x="1273628" y="864602"/>
                    <a:pt x="940675" y="1105933"/>
                    <a:pt x="824707" y="1462088"/>
                  </a:cubicBezTo>
                  <a:lnTo>
                    <a:pt x="0" y="1194972"/>
                  </a:lnTo>
                  <a:cubicBezTo>
                    <a:pt x="232340" y="482260"/>
                    <a:pt x="898247" y="0"/>
                    <a:pt x="1649413" y="0"/>
                  </a:cubicBezTo>
                  <a:close/>
                </a:path>
              </a:pathLst>
            </a:custGeom>
            <a:solidFill>
              <a:srgbClr val="FF66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</p:grpSp>
      <p:grpSp>
        <p:nvGrpSpPr>
          <p:cNvPr id="16" name="Graphic 5" descr="Bullseye">
            <a:extLst>
              <a:ext uri="{FF2B5EF4-FFF2-40B4-BE49-F238E27FC236}">
                <a16:creationId xmlns:a16="http://schemas.microsoft.com/office/drawing/2014/main" id="{547933FE-643D-4922-9542-F64C88E2A3B1}"/>
              </a:ext>
            </a:extLst>
          </p:cNvPr>
          <p:cNvGrpSpPr/>
          <p:nvPr/>
        </p:nvGrpSpPr>
        <p:grpSpPr>
          <a:xfrm>
            <a:off x="4878559" y="3520893"/>
            <a:ext cx="457200" cy="457200"/>
            <a:chOff x="3558694" y="5774432"/>
            <a:chExt cx="457200" cy="45720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559DEFB6-4FC1-43D6-91E5-74A8F45109A8}"/>
                </a:ext>
              </a:extLst>
            </p:cNvPr>
            <p:cNvSpPr/>
            <p:nvPr/>
          </p:nvSpPr>
          <p:spPr>
            <a:xfrm>
              <a:off x="3730263" y="5813127"/>
              <a:ext cx="242888" cy="242888"/>
            </a:xfrm>
            <a:custGeom>
              <a:avLst/>
              <a:gdLst>
                <a:gd name="connsiteX0" fmla="*/ 202287 w 242887"/>
                <a:gd name="connsiteY0" fmla="*/ 44648 h 242887"/>
                <a:gd name="connsiteX1" fmla="*/ 197525 w 242887"/>
                <a:gd name="connsiteY1" fmla="*/ 1786 h 242887"/>
                <a:gd name="connsiteX2" fmla="*/ 145137 w 242887"/>
                <a:gd name="connsiteY2" fmla="*/ 54173 h 242887"/>
                <a:gd name="connsiteX3" fmla="*/ 147995 w 242887"/>
                <a:gd name="connsiteY3" fmla="*/ 78938 h 242887"/>
                <a:gd name="connsiteX4" fmla="*/ 71795 w 242887"/>
                <a:gd name="connsiteY4" fmla="*/ 155138 h 242887"/>
                <a:gd name="connsiteX5" fmla="*/ 49411 w 242887"/>
                <a:gd name="connsiteY5" fmla="*/ 149423 h 242887"/>
                <a:gd name="connsiteX6" fmla="*/ 1786 w 242887"/>
                <a:gd name="connsiteY6" fmla="*/ 197048 h 242887"/>
                <a:gd name="connsiteX7" fmla="*/ 49411 w 242887"/>
                <a:gd name="connsiteY7" fmla="*/ 244673 h 242887"/>
                <a:gd name="connsiteX8" fmla="*/ 97036 w 242887"/>
                <a:gd name="connsiteY8" fmla="*/ 197048 h 242887"/>
                <a:gd name="connsiteX9" fmla="*/ 91797 w 242887"/>
                <a:gd name="connsiteY9" fmla="*/ 175141 h 242887"/>
                <a:gd name="connsiteX10" fmla="*/ 167997 w 242887"/>
                <a:gd name="connsiteY10" fmla="*/ 98941 h 242887"/>
                <a:gd name="connsiteX11" fmla="*/ 192762 w 242887"/>
                <a:gd name="connsiteY11" fmla="*/ 101798 h 242887"/>
                <a:gd name="connsiteX12" fmla="*/ 245150 w 242887"/>
                <a:gd name="connsiteY12" fmla="*/ 49411 h 242887"/>
                <a:gd name="connsiteX13" fmla="*/ 202287 w 242887"/>
                <a:gd name="connsiteY13" fmla="*/ 44648 h 2428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2887" h="242887">
                  <a:moveTo>
                    <a:pt x="202287" y="44648"/>
                  </a:moveTo>
                  <a:lnTo>
                    <a:pt x="197525" y="1786"/>
                  </a:lnTo>
                  <a:lnTo>
                    <a:pt x="145137" y="54173"/>
                  </a:lnTo>
                  <a:lnTo>
                    <a:pt x="147995" y="78938"/>
                  </a:lnTo>
                  <a:lnTo>
                    <a:pt x="71795" y="155138"/>
                  </a:lnTo>
                  <a:cubicBezTo>
                    <a:pt x="65127" y="151805"/>
                    <a:pt x="57507" y="149423"/>
                    <a:pt x="49411" y="149423"/>
                  </a:cubicBezTo>
                  <a:cubicBezTo>
                    <a:pt x="23217" y="149423"/>
                    <a:pt x="1786" y="170855"/>
                    <a:pt x="1786" y="197048"/>
                  </a:cubicBezTo>
                  <a:cubicBezTo>
                    <a:pt x="1786" y="223242"/>
                    <a:pt x="23217" y="244673"/>
                    <a:pt x="49411" y="244673"/>
                  </a:cubicBezTo>
                  <a:cubicBezTo>
                    <a:pt x="75605" y="244673"/>
                    <a:pt x="97036" y="223242"/>
                    <a:pt x="97036" y="197048"/>
                  </a:cubicBezTo>
                  <a:cubicBezTo>
                    <a:pt x="97036" y="188952"/>
                    <a:pt x="95131" y="181808"/>
                    <a:pt x="91797" y="175141"/>
                  </a:cubicBezTo>
                  <a:lnTo>
                    <a:pt x="167997" y="98941"/>
                  </a:lnTo>
                  <a:lnTo>
                    <a:pt x="192762" y="101798"/>
                  </a:lnTo>
                  <a:lnTo>
                    <a:pt x="245150" y="49411"/>
                  </a:lnTo>
                  <a:lnTo>
                    <a:pt x="202287" y="44648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27736A83-217C-4051-933B-D6C58FC392AE}"/>
                </a:ext>
              </a:extLst>
            </p:cNvPr>
            <p:cNvSpPr/>
            <p:nvPr/>
          </p:nvSpPr>
          <p:spPr>
            <a:xfrm>
              <a:off x="3597389" y="5827415"/>
              <a:ext cx="361950" cy="361950"/>
            </a:xfrm>
            <a:custGeom>
              <a:avLst/>
              <a:gdLst>
                <a:gd name="connsiteX0" fmla="*/ 338971 w 361950"/>
                <a:gd name="connsiteY0" fmla="*/ 100846 h 361950"/>
                <a:gd name="connsiteX1" fmla="*/ 332780 w 361950"/>
                <a:gd name="connsiteY1" fmla="*/ 107513 h 361950"/>
                <a:gd name="connsiteX2" fmla="*/ 323731 w 361950"/>
                <a:gd name="connsiteY2" fmla="*/ 106561 h 361950"/>
                <a:gd name="connsiteX3" fmla="*/ 313730 w 361950"/>
                <a:gd name="connsiteY3" fmla="*/ 105132 h 361950"/>
                <a:gd name="connsiteX4" fmla="*/ 335161 w 361950"/>
                <a:gd name="connsiteY4" fmla="*/ 182761 h 361950"/>
                <a:gd name="connsiteX5" fmla="*/ 182761 w 361950"/>
                <a:gd name="connsiteY5" fmla="*/ 335161 h 361950"/>
                <a:gd name="connsiteX6" fmla="*/ 30361 w 361950"/>
                <a:gd name="connsiteY6" fmla="*/ 182761 h 361950"/>
                <a:gd name="connsiteX7" fmla="*/ 182761 w 361950"/>
                <a:gd name="connsiteY7" fmla="*/ 30361 h 361950"/>
                <a:gd name="connsiteX8" fmla="*/ 260390 w 361950"/>
                <a:gd name="connsiteY8" fmla="*/ 51792 h 361950"/>
                <a:gd name="connsiteX9" fmla="*/ 259437 w 361950"/>
                <a:gd name="connsiteY9" fmla="*/ 42267 h 361950"/>
                <a:gd name="connsiteX10" fmla="*/ 258008 w 361950"/>
                <a:gd name="connsiteY10" fmla="*/ 32742 h 361950"/>
                <a:gd name="connsiteX11" fmla="*/ 264676 w 361950"/>
                <a:gd name="connsiteY11" fmla="*/ 26075 h 361950"/>
                <a:gd name="connsiteX12" fmla="*/ 268010 w 361950"/>
                <a:gd name="connsiteY12" fmla="*/ 22741 h 361950"/>
                <a:gd name="connsiteX13" fmla="*/ 182761 w 361950"/>
                <a:gd name="connsiteY13" fmla="*/ 1786 h 361950"/>
                <a:gd name="connsiteX14" fmla="*/ 1786 w 361950"/>
                <a:gd name="connsiteY14" fmla="*/ 182761 h 361950"/>
                <a:gd name="connsiteX15" fmla="*/ 182761 w 361950"/>
                <a:gd name="connsiteY15" fmla="*/ 363736 h 361950"/>
                <a:gd name="connsiteX16" fmla="*/ 363736 w 361950"/>
                <a:gd name="connsiteY16" fmla="*/ 182761 h 361950"/>
                <a:gd name="connsiteX17" fmla="*/ 342305 w 361950"/>
                <a:gd name="connsiteY17" fmla="*/ 97988 h 361950"/>
                <a:gd name="connsiteX18" fmla="*/ 338971 w 361950"/>
                <a:gd name="connsiteY18" fmla="*/ 100846 h 361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361950" h="361950">
                  <a:moveTo>
                    <a:pt x="338971" y="100846"/>
                  </a:moveTo>
                  <a:lnTo>
                    <a:pt x="332780" y="107513"/>
                  </a:lnTo>
                  <a:lnTo>
                    <a:pt x="323731" y="106561"/>
                  </a:lnTo>
                  <a:lnTo>
                    <a:pt x="313730" y="105132"/>
                  </a:lnTo>
                  <a:cubicBezTo>
                    <a:pt x="327065" y="127992"/>
                    <a:pt x="335161" y="154186"/>
                    <a:pt x="335161" y="182761"/>
                  </a:cubicBezTo>
                  <a:cubicBezTo>
                    <a:pt x="335161" y="266581"/>
                    <a:pt x="266581" y="335161"/>
                    <a:pt x="182761" y="335161"/>
                  </a:cubicBezTo>
                  <a:cubicBezTo>
                    <a:pt x="98941" y="335161"/>
                    <a:pt x="30361" y="266581"/>
                    <a:pt x="30361" y="182761"/>
                  </a:cubicBezTo>
                  <a:cubicBezTo>
                    <a:pt x="30361" y="98941"/>
                    <a:pt x="98941" y="30361"/>
                    <a:pt x="182761" y="30361"/>
                  </a:cubicBezTo>
                  <a:cubicBezTo>
                    <a:pt x="210860" y="30361"/>
                    <a:pt x="237530" y="37981"/>
                    <a:pt x="260390" y="51792"/>
                  </a:cubicBezTo>
                  <a:lnTo>
                    <a:pt x="259437" y="42267"/>
                  </a:lnTo>
                  <a:lnTo>
                    <a:pt x="258008" y="32742"/>
                  </a:lnTo>
                  <a:lnTo>
                    <a:pt x="264676" y="26075"/>
                  </a:lnTo>
                  <a:lnTo>
                    <a:pt x="268010" y="22741"/>
                  </a:lnTo>
                  <a:cubicBezTo>
                    <a:pt x="242292" y="9406"/>
                    <a:pt x="213717" y="1786"/>
                    <a:pt x="182761" y="1786"/>
                  </a:cubicBezTo>
                  <a:cubicBezTo>
                    <a:pt x="82748" y="1786"/>
                    <a:pt x="1786" y="82748"/>
                    <a:pt x="1786" y="182761"/>
                  </a:cubicBezTo>
                  <a:cubicBezTo>
                    <a:pt x="1786" y="282773"/>
                    <a:pt x="82748" y="363736"/>
                    <a:pt x="182761" y="363736"/>
                  </a:cubicBezTo>
                  <a:cubicBezTo>
                    <a:pt x="282773" y="363736"/>
                    <a:pt x="363736" y="282773"/>
                    <a:pt x="363736" y="182761"/>
                  </a:cubicBezTo>
                  <a:cubicBezTo>
                    <a:pt x="363736" y="151805"/>
                    <a:pt x="356116" y="123230"/>
                    <a:pt x="342305" y="97988"/>
                  </a:cubicBezTo>
                  <a:lnTo>
                    <a:pt x="338971" y="100846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FF331AFB-1E84-4021-941B-A9B9615A9D7F}"/>
                </a:ext>
              </a:extLst>
            </p:cNvPr>
            <p:cNvSpPr/>
            <p:nvPr/>
          </p:nvSpPr>
          <p:spPr>
            <a:xfrm>
              <a:off x="3664064" y="5894090"/>
              <a:ext cx="228600" cy="228600"/>
            </a:xfrm>
            <a:custGeom>
              <a:avLst/>
              <a:gdLst>
                <a:gd name="connsiteX0" fmla="*/ 195620 w 228600"/>
                <a:gd name="connsiteY0" fmla="*/ 83701 h 228600"/>
                <a:gd name="connsiteX1" fmla="*/ 201811 w 228600"/>
                <a:gd name="connsiteY1" fmla="*/ 116086 h 228600"/>
                <a:gd name="connsiteX2" fmla="*/ 116086 w 228600"/>
                <a:gd name="connsiteY2" fmla="*/ 201811 h 228600"/>
                <a:gd name="connsiteX3" fmla="*/ 30361 w 228600"/>
                <a:gd name="connsiteY3" fmla="*/ 116086 h 228600"/>
                <a:gd name="connsiteX4" fmla="*/ 116086 w 228600"/>
                <a:gd name="connsiteY4" fmla="*/ 30361 h 228600"/>
                <a:gd name="connsiteX5" fmla="*/ 148471 w 228600"/>
                <a:gd name="connsiteY5" fmla="*/ 36552 h 228600"/>
                <a:gd name="connsiteX6" fmla="*/ 169902 w 228600"/>
                <a:gd name="connsiteY6" fmla="*/ 15121 h 228600"/>
                <a:gd name="connsiteX7" fmla="*/ 116086 w 228600"/>
                <a:gd name="connsiteY7" fmla="*/ 1786 h 228600"/>
                <a:gd name="connsiteX8" fmla="*/ 1786 w 228600"/>
                <a:gd name="connsiteY8" fmla="*/ 116086 h 228600"/>
                <a:gd name="connsiteX9" fmla="*/ 116086 w 228600"/>
                <a:gd name="connsiteY9" fmla="*/ 230386 h 228600"/>
                <a:gd name="connsiteX10" fmla="*/ 230386 w 228600"/>
                <a:gd name="connsiteY10" fmla="*/ 116086 h 228600"/>
                <a:gd name="connsiteX11" fmla="*/ 217051 w 228600"/>
                <a:gd name="connsiteY11" fmla="*/ 62270 h 228600"/>
                <a:gd name="connsiteX12" fmla="*/ 195620 w 228600"/>
                <a:gd name="connsiteY12" fmla="*/ 83701 h 22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28600" h="228600">
                  <a:moveTo>
                    <a:pt x="195620" y="83701"/>
                  </a:moveTo>
                  <a:cubicBezTo>
                    <a:pt x="199906" y="93702"/>
                    <a:pt x="201811" y="104656"/>
                    <a:pt x="201811" y="116086"/>
                  </a:cubicBezTo>
                  <a:cubicBezTo>
                    <a:pt x="201811" y="163235"/>
                    <a:pt x="163235" y="201811"/>
                    <a:pt x="116086" y="201811"/>
                  </a:cubicBezTo>
                  <a:cubicBezTo>
                    <a:pt x="68937" y="201811"/>
                    <a:pt x="30361" y="163235"/>
                    <a:pt x="30361" y="116086"/>
                  </a:cubicBezTo>
                  <a:cubicBezTo>
                    <a:pt x="30361" y="68937"/>
                    <a:pt x="68937" y="30361"/>
                    <a:pt x="116086" y="30361"/>
                  </a:cubicBezTo>
                  <a:cubicBezTo>
                    <a:pt x="127516" y="30361"/>
                    <a:pt x="138470" y="32742"/>
                    <a:pt x="148471" y="36552"/>
                  </a:cubicBezTo>
                  <a:lnTo>
                    <a:pt x="169902" y="15121"/>
                  </a:lnTo>
                  <a:cubicBezTo>
                    <a:pt x="153710" y="6548"/>
                    <a:pt x="135612" y="1786"/>
                    <a:pt x="116086" y="1786"/>
                  </a:cubicBezTo>
                  <a:cubicBezTo>
                    <a:pt x="53221" y="1786"/>
                    <a:pt x="1786" y="53221"/>
                    <a:pt x="1786" y="116086"/>
                  </a:cubicBezTo>
                  <a:cubicBezTo>
                    <a:pt x="1786" y="178951"/>
                    <a:pt x="53221" y="230386"/>
                    <a:pt x="116086" y="230386"/>
                  </a:cubicBezTo>
                  <a:cubicBezTo>
                    <a:pt x="178951" y="230386"/>
                    <a:pt x="230386" y="178951"/>
                    <a:pt x="230386" y="116086"/>
                  </a:cubicBezTo>
                  <a:cubicBezTo>
                    <a:pt x="230386" y="96560"/>
                    <a:pt x="225623" y="78462"/>
                    <a:pt x="217051" y="62270"/>
                  </a:cubicBezTo>
                  <a:lnTo>
                    <a:pt x="195620" y="83701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grpSp>
        <p:nvGrpSpPr>
          <p:cNvPr id="24" name="Graphic 9" descr="Document">
            <a:extLst>
              <a:ext uri="{FF2B5EF4-FFF2-40B4-BE49-F238E27FC236}">
                <a16:creationId xmlns:a16="http://schemas.microsoft.com/office/drawing/2014/main" id="{412B30CA-5238-4950-AE82-39AB055E2453}"/>
              </a:ext>
            </a:extLst>
          </p:cNvPr>
          <p:cNvGrpSpPr/>
          <p:nvPr/>
        </p:nvGrpSpPr>
        <p:grpSpPr>
          <a:xfrm>
            <a:off x="6856242" y="3520893"/>
            <a:ext cx="457200" cy="457200"/>
            <a:chOff x="5684213" y="5762407"/>
            <a:chExt cx="457200" cy="45720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A7A50B65-58CF-49F5-99FF-A107AB0AF74B}"/>
                </a:ext>
              </a:extLst>
            </p:cNvPr>
            <p:cNvSpPr/>
            <p:nvPr/>
          </p:nvSpPr>
          <p:spPr>
            <a:xfrm>
              <a:off x="5763390" y="5798721"/>
              <a:ext cx="295275" cy="381000"/>
            </a:xfrm>
            <a:custGeom>
              <a:avLst/>
              <a:gdLst>
                <a:gd name="connsiteX0" fmla="*/ 30361 w 295275"/>
                <a:gd name="connsiteY0" fmla="*/ 354211 h 381000"/>
                <a:gd name="connsiteX1" fmla="*/ 30361 w 295275"/>
                <a:gd name="connsiteY1" fmla="*/ 30361 h 381000"/>
                <a:gd name="connsiteX2" fmla="*/ 149423 w 295275"/>
                <a:gd name="connsiteY2" fmla="*/ 30361 h 381000"/>
                <a:gd name="connsiteX3" fmla="*/ 149423 w 295275"/>
                <a:gd name="connsiteY3" fmla="*/ 130373 h 381000"/>
                <a:gd name="connsiteX4" fmla="*/ 268486 w 295275"/>
                <a:gd name="connsiteY4" fmla="*/ 130373 h 381000"/>
                <a:gd name="connsiteX5" fmla="*/ 268486 w 295275"/>
                <a:gd name="connsiteY5" fmla="*/ 354211 h 381000"/>
                <a:gd name="connsiteX6" fmla="*/ 30361 w 295275"/>
                <a:gd name="connsiteY6" fmla="*/ 354211 h 381000"/>
                <a:gd name="connsiteX7" fmla="*/ 177998 w 295275"/>
                <a:gd name="connsiteY7" fmla="*/ 42267 h 381000"/>
                <a:gd name="connsiteX8" fmla="*/ 237530 w 295275"/>
                <a:gd name="connsiteY8" fmla="*/ 101798 h 381000"/>
                <a:gd name="connsiteX9" fmla="*/ 177998 w 295275"/>
                <a:gd name="connsiteY9" fmla="*/ 101798 h 381000"/>
                <a:gd name="connsiteX10" fmla="*/ 177998 w 295275"/>
                <a:gd name="connsiteY10" fmla="*/ 42267 h 381000"/>
                <a:gd name="connsiteX11" fmla="*/ 177998 w 295275"/>
                <a:gd name="connsiteY11" fmla="*/ 1786 h 381000"/>
                <a:gd name="connsiteX12" fmla="*/ 1786 w 295275"/>
                <a:gd name="connsiteY12" fmla="*/ 1786 h 381000"/>
                <a:gd name="connsiteX13" fmla="*/ 1786 w 295275"/>
                <a:gd name="connsiteY13" fmla="*/ 382786 h 381000"/>
                <a:gd name="connsiteX14" fmla="*/ 297061 w 295275"/>
                <a:gd name="connsiteY14" fmla="*/ 382786 h 381000"/>
                <a:gd name="connsiteX15" fmla="*/ 297061 w 295275"/>
                <a:gd name="connsiteY15" fmla="*/ 106561 h 381000"/>
                <a:gd name="connsiteX16" fmla="*/ 177998 w 295275"/>
                <a:gd name="connsiteY16" fmla="*/ 1786 h 38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95275" h="381000">
                  <a:moveTo>
                    <a:pt x="30361" y="354211"/>
                  </a:moveTo>
                  <a:lnTo>
                    <a:pt x="30361" y="30361"/>
                  </a:lnTo>
                  <a:lnTo>
                    <a:pt x="149423" y="30361"/>
                  </a:lnTo>
                  <a:lnTo>
                    <a:pt x="149423" y="130373"/>
                  </a:lnTo>
                  <a:lnTo>
                    <a:pt x="268486" y="130373"/>
                  </a:lnTo>
                  <a:lnTo>
                    <a:pt x="268486" y="354211"/>
                  </a:lnTo>
                  <a:lnTo>
                    <a:pt x="30361" y="354211"/>
                  </a:lnTo>
                  <a:close/>
                  <a:moveTo>
                    <a:pt x="177998" y="42267"/>
                  </a:moveTo>
                  <a:lnTo>
                    <a:pt x="237530" y="101798"/>
                  </a:lnTo>
                  <a:lnTo>
                    <a:pt x="177998" y="101798"/>
                  </a:lnTo>
                  <a:lnTo>
                    <a:pt x="177998" y="42267"/>
                  </a:lnTo>
                  <a:close/>
                  <a:moveTo>
                    <a:pt x="177998" y="1786"/>
                  </a:moveTo>
                  <a:lnTo>
                    <a:pt x="1786" y="1786"/>
                  </a:lnTo>
                  <a:lnTo>
                    <a:pt x="1786" y="382786"/>
                  </a:lnTo>
                  <a:lnTo>
                    <a:pt x="297061" y="382786"/>
                  </a:lnTo>
                  <a:lnTo>
                    <a:pt x="297061" y="106561"/>
                  </a:lnTo>
                  <a:lnTo>
                    <a:pt x="177998" y="1786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095D6D64-5D46-4B2B-99F6-38C8A3EF5C34}"/>
                </a:ext>
              </a:extLst>
            </p:cNvPr>
            <p:cNvSpPr/>
            <p:nvPr/>
          </p:nvSpPr>
          <p:spPr>
            <a:xfrm>
              <a:off x="5820540" y="5974934"/>
              <a:ext cx="180975" cy="19050"/>
            </a:xfrm>
            <a:custGeom>
              <a:avLst/>
              <a:gdLst>
                <a:gd name="connsiteX0" fmla="*/ 1786 w 180975"/>
                <a:gd name="connsiteY0" fmla="*/ 1786 h 19050"/>
                <a:gd name="connsiteX1" fmla="*/ 182761 w 180975"/>
                <a:gd name="connsiteY1" fmla="*/ 1786 h 19050"/>
                <a:gd name="connsiteX2" fmla="*/ 182761 w 180975"/>
                <a:gd name="connsiteY2" fmla="*/ 20836 h 19050"/>
                <a:gd name="connsiteX3" fmla="*/ 1786 w 180975"/>
                <a:gd name="connsiteY3" fmla="*/ 20836 h 19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0975" h="19050">
                  <a:moveTo>
                    <a:pt x="1786" y="1786"/>
                  </a:moveTo>
                  <a:lnTo>
                    <a:pt x="182761" y="1786"/>
                  </a:lnTo>
                  <a:lnTo>
                    <a:pt x="182761" y="20836"/>
                  </a:lnTo>
                  <a:lnTo>
                    <a:pt x="1786" y="20836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9FCB6D90-C66D-45E7-BC02-69E2B55E5067}"/>
                </a:ext>
              </a:extLst>
            </p:cNvPr>
            <p:cNvSpPr/>
            <p:nvPr/>
          </p:nvSpPr>
          <p:spPr>
            <a:xfrm>
              <a:off x="5820540" y="5936834"/>
              <a:ext cx="61913" cy="19050"/>
            </a:xfrm>
            <a:custGeom>
              <a:avLst/>
              <a:gdLst>
                <a:gd name="connsiteX0" fmla="*/ 1786 w 61912"/>
                <a:gd name="connsiteY0" fmla="*/ 1786 h 19050"/>
                <a:gd name="connsiteX1" fmla="*/ 63698 w 61912"/>
                <a:gd name="connsiteY1" fmla="*/ 1786 h 19050"/>
                <a:gd name="connsiteX2" fmla="*/ 63698 w 61912"/>
                <a:gd name="connsiteY2" fmla="*/ 20836 h 19050"/>
                <a:gd name="connsiteX3" fmla="*/ 1786 w 61912"/>
                <a:gd name="connsiteY3" fmla="*/ 20836 h 19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912" h="19050">
                  <a:moveTo>
                    <a:pt x="1786" y="1786"/>
                  </a:moveTo>
                  <a:lnTo>
                    <a:pt x="63698" y="1786"/>
                  </a:lnTo>
                  <a:lnTo>
                    <a:pt x="63698" y="20836"/>
                  </a:lnTo>
                  <a:lnTo>
                    <a:pt x="1786" y="20836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6042B7D-A287-430D-9371-E5D0EFDF5DBC}"/>
                </a:ext>
              </a:extLst>
            </p:cNvPr>
            <p:cNvSpPr/>
            <p:nvPr/>
          </p:nvSpPr>
          <p:spPr>
            <a:xfrm>
              <a:off x="5820540" y="6013034"/>
              <a:ext cx="180975" cy="19050"/>
            </a:xfrm>
            <a:custGeom>
              <a:avLst/>
              <a:gdLst>
                <a:gd name="connsiteX0" fmla="*/ 1786 w 180975"/>
                <a:gd name="connsiteY0" fmla="*/ 1786 h 19050"/>
                <a:gd name="connsiteX1" fmla="*/ 182761 w 180975"/>
                <a:gd name="connsiteY1" fmla="*/ 1786 h 19050"/>
                <a:gd name="connsiteX2" fmla="*/ 182761 w 180975"/>
                <a:gd name="connsiteY2" fmla="*/ 20836 h 19050"/>
                <a:gd name="connsiteX3" fmla="*/ 1786 w 180975"/>
                <a:gd name="connsiteY3" fmla="*/ 20836 h 19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0975" h="19050">
                  <a:moveTo>
                    <a:pt x="1786" y="1786"/>
                  </a:moveTo>
                  <a:lnTo>
                    <a:pt x="182761" y="1786"/>
                  </a:lnTo>
                  <a:lnTo>
                    <a:pt x="182761" y="20836"/>
                  </a:lnTo>
                  <a:lnTo>
                    <a:pt x="1786" y="20836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44745718-DAE5-41A4-9EE7-557615C43420}"/>
                </a:ext>
              </a:extLst>
            </p:cNvPr>
            <p:cNvSpPr/>
            <p:nvPr/>
          </p:nvSpPr>
          <p:spPr>
            <a:xfrm>
              <a:off x="5820540" y="6051134"/>
              <a:ext cx="180975" cy="19050"/>
            </a:xfrm>
            <a:custGeom>
              <a:avLst/>
              <a:gdLst>
                <a:gd name="connsiteX0" fmla="*/ 1786 w 180975"/>
                <a:gd name="connsiteY0" fmla="*/ 1786 h 19050"/>
                <a:gd name="connsiteX1" fmla="*/ 182761 w 180975"/>
                <a:gd name="connsiteY1" fmla="*/ 1786 h 19050"/>
                <a:gd name="connsiteX2" fmla="*/ 182761 w 180975"/>
                <a:gd name="connsiteY2" fmla="*/ 20836 h 19050"/>
                <a:gd name="connsiteX3" fmla="*/ 1786 w 180975"/>
                <a:gd name="connsiteY3" fmla="*/ 20836 h 19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0975" h="19050">
                  <a:moveTo>
                    <a:pt x="1786" y="1786"/>
                  </a:moveTo>
                  <a:lnTo>
                    <a:pt x="182761" y="1786"/>
                  </a:lnTo>
                  <a:lnTo>
                    <a:pt x="182761" y="20836"/>
                  </a:lnTo>
                  <a:lnTo>
                    <a:pt x="1786" y="20836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E506F1DE-4EB2-4FD9-B5C8-12FE522BF38E}"/>
                </a:ext>
              </a:extLst>
            </p:cNvPr>
            <p:cNvSpPr/>
            <p:nvPr/>
          </p:nvSpPr>
          <p:spPr>
            <a:xfrm>
              <a:off x="5820540" y="6089234"/>
              <a:ext cx="180975" cy="19050"/>
            </a:xfrm>
            <a:custGeom>
              <a:avLst/>
              <a:gdLst>
                <a:gd name="connsiteX0" fmla="*/ 1786 w 180975"/>
                <a:gd name="connsiteY0" fmla="*/ 1786 h 19050"/>
                <a:gd name="connsiteX1" fmla="*/ 182761 w 180975"/>
                <a:gd name="connsiteY1" fmla="*/ 1786 h 19050"/>
                <a:gd name="connsiteX2" fmla="*/ 182761 w 180975"/>
                <a:gd name="connsiteY2" fmla="*/ 20836 h 19050"/>
                <a:gd name="connsiteX3" fmla="*/ 1786 w 180975"/>
                <a:gd name="connsiteY3" fmla="*/ 20836 h 19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0975" h="19050">
                  <a:moveTo>
                    <a:pt x="1786" y="1786"/>
                  </a:moveTo>
                  <a:lnTo>
                    <a:pt x="182761" y="1786"/>
                  </a:lnTo>
                  <a:lnTo>
                    <a:pt x="182761" y="20836"/>
                  </a:lnTo>
                  <a:lnTo>
                    <a:pt x="1786" y="20836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grpSp>
        <p:nvGrpSpPr>
          <p:cNvPr id="41" name="Graphic 11" descr="Meeting">
            <a:extLst>
              <a:ext uri="{FF2B5EF4-FFF2-40B4-BE49-F238E27FC236}">
                <a16:creationId xmlns:a16="http://schemas.microsoft.com/office/drawing/2014/main" id="{7323D113-F967-46D1-B028-3C150E2ED614}"/>
              </a:ext>
            </a:extLst>
          </p:cNvPr>
          <p:cNvGrpSpPr/>
          <p:nvPr/>
        </p:nvGrpSpPr>
        <p:grpSpPr>
          <a:xfrm>
            <a:off x="5867400" y="4225990"/>
            <a:ext cx="457200" cy="457200"/>
            <a:chOff x="4969880" y="5774432"/>
            <a:chExt cx="457200" cy="45720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4E09694E-5B19-4BDC-A62B-27D55E69F9F3}"/>
                </a:ext>
              </a:extLst>
            </p:cNvPr>
            <p:cNvSpPr/>
            <p:nvPr/>
          </p:nvSpPr>
          <p:spPr>
            <a:xfrm>
              <a:off x="5163357" y="5867420"/>
              <a:ext cx="66675" cy="66675"/>
            </a:xfrm>
            <a:custGeom>
              <a:avLst/>
              <a:gdLst>
                <a:gd name="connsiteX0" fmla="*/ 68461 w 66675"/>
                <a:gd name="connsiteY0" fmla="*/ 35123 h 66675"/>
                <a:gd name="connsiteX1" fmla="*/ 35123 w 66675"/>
                <a:gd name="connsiteY1" fmla="*/ 68461 h 66675"/>
                <a:gd name="connsiteX2" fmla="*/ 1786 w 66675"/>
                <a:gd name="connsiteY2" fmla="*/ 35123 h 66675"/>
                <a:gd name="connsiteX3" fmla="*/ 35123 w 66675"/>
                <a:gd name="connsiteY3" fmla="*/ 1786 h 66675"/>
                <a:gd name="connsiteX4" fmla="*/ 68461 w 66675"/>
                <a:gd name="connsiteY4" fmla="*/ 35123 h 66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6675" h="66675">
                  <a:moveTo>
                    <a:pt x="68461" y="35123"/>
                  </a:moveTo>
                  <a:cubicBezTo>
                    <a:pt x="68461" y="53697"/>
                    <a:pt x="53697" y="68461"/>
                    <a:pt x="35123" y="68461"/>
                  </a:cubicBezTo>
                  <a:cubicBezTo>
                    <a:pt x="16550" y="68461"/>
                    <a:pt x="1786" y="53697"/>
                    <a:pt x="1786" y="35123"/>
                  </a:cubicBezTo>
                  <a:cubicBezTo>
                    <a:pt x="1786" y="16550"/>
                    <a:pt x="16550" y="1786"/>
                    <a:pt x="35123" y="1786"/>
                  </a:cubicBezTo>
                  <a:cubicBezTo>
                    <a:pt x="53697" y="1786"/>
                    <a:pt x="68461" y="17026"/>
                    <a:pt x="68461" y="35123"/>
                  </a:cubicBezTo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16F74BF9-6159-4C81-9714-BF550DD544AD}"/>
                </a:ext>
              </a:extLst>
            </p:cNvPr>
            <p:cNvSpPr/>
            <p:nvPr/>
          </p:nvSpPr>
          <p:spPr>
            <a:xfrm>
              <a:off x="5296707" y="5886470"/>
              <a:ext cx="66675" cy="66675"/>
            </a:xfrm>
            <a:custGeom>
              <a:avLst/>
              <a:gdLst>
                <a:gd name="connsiteX0" fmla="*/ 68461 w 66675"/>
                <a:gd name="connsiteY0" fmla="*/ 35123 h 66675"/>
                <a:gd name="connsiteX1" fmla="*/ 35123 w 66675"/>
                <a:gd name="connsiteY1" fmla="*/ 68461 h 66675"/>
                <a:gd name="connsiteX2" fmla="*/ 1786 w 66675"/>
                <a:gd name="connsiteY2" fmla="*/ 35123 h 66675"/>
                <a:gd name="connsiteX3" fmla="*/ 35123 w 66675"/>
                <a:gd name="connsiteY3" fmla="*/ 1786 h 66675"/>
                <a:gd name="connsiteX4" fmla="*/ 68461 w 66675"/>
                <a:gd name="connsiteY4" fmla="*/ 35123 h 66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6675" h="66675">
                  <a:moveTo>
                    <a:pt x="68461" y="35123"/>
                  </a:moveTo>
                  <a:cubicBezTo>
                    <a:pt x="68461" y="53697"/>
                    <a:pt x="53697" y="68461"/>
                    <a:pt x="35123" y="68461"/>
                  </a:cubicBezTo>
                  <a:cubicBezTo>
                    <a:pt x="16550" y="68461"/>
                    <a:pt x="1786" y="53697"/>
                    <a:pt x="1786" y="35123"/>
                  </a:cubicBezTo>
                  <a:cubicBezTo>
                    <a:pt x="1786" y="16550"/>
                    <a:pt x="16550" y="1786"/>
                    <a:pt x="35123" y="1786"/>
                  </a:cubicBezTo>
                  <a:cubicBezTo>
                    <a:pt x="53697" y="1786"/>
                    <a:pt x="68461" y="16550"/>
                    <a:pt x="68461" y="35123"/>
                  </a:cubicBezTo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7C25729B-B09F-4A3C-8247-DB2B410FC756}"/>
                </a:ext>
              </a:extLst>
            </p:cNvPr>
            <p:cNvSpPr/>
            <p:nvPr/>
          </p:nvSpPr>
          <p:spPr>
            <a:xfrm>
              <a:off x="5030007" y="5886470"/>
              <a:ext cx="66675" cy="66675"/>
            </a:xfrm>
            <a:custGeom>
              <a:avLst/>
              <a:gdLst>
                <a:gd name="connsiteX0" fmla="*/ 68461 w 66675"/>
                <a:gd name="connsiteY0" fmla="*/ 35123 h 66675"/>
                <a:gd name="connsiteX1" fmla="*/ 35123 w 66675"/>
                <a:gd name="connsiteY1" fmla="*/ 68461 h 66675"/>
                <a:gd name="connsiteX2" fmla="*/ 1786 w 66675"/>
                <a:gd name="connsiteY2" fmla="*/ 35123 h 66675"/>
                <a:gd name="connsiteX3" fmla="*/ 35123 w 66675"/>
                <a:gd name="connsiteY3" fmla="*/ 1786 h 66675"/>
                <a:gd name="connsiteX4" fmla="*/ 68461 w 66675"/>
                <a:gd name="connsiteY4" fmla="*/ 35123 h 66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6675" h="66675">
                  <a:moveTo>
                    <a:pt x="68461" y="35123"/>
                  </a:moveTo>
                  <a:cubicBezTo>
                    <a:pt x="68461" y="53697"/>
                    <a:pt x="53697" y="68461"/>
                    <a:pt x="35123" y="68461"/>
                  </a:cubicBezTo>
                  <a:cubicBezTo>
                    <a:pt x="16550" y="68461"/>
                    <a:pt x="1786" y="53697"/>
                    <a:pt x="1786" y="35123"/>
                  </a:cubicBezTo>
                  <a:cubicBezTo>
                    <a:pt x="1786" y="16550"/>
                    <a:pt x="16550" y="1786"/>
                    <a:pt x="35123" y="1786"/>
                  </a:cubicBezTo>
                  <a:cubicBezTo>
                    <a:pt x="53697" y="1786"/>
                    <a:pt x="68461" y="16550"/>
                    <a:pt x="68461" y="35123"/>
                  </a:cubicBezTo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33F37A05-5F6B-4B04-97CB-12B42F70AAD6}"/>
                </a:ext>
              </a:extLst>
            </p:cNvPr>
            <p:cNvSpPr/>
            <p:nvPr/>
          </p:nvSpPr>
          <p:spPr>
            <a:xfrm>
              <a:off x="5009052" y="6009342"/>
              <a:ext cx="376238" cy="128588"/>
            </a:xfrm>
            <a:custGeom>
              <a:avLst/>
              <a:gdLst>
                <a:gd name="connsiteX0" fmla="*/ 1786 w 376237"/>
                <a:gd name="connsiteY0" fmla="*/ 127516 h 128587"/>
                <a:gd name="connsiteX1" fmla="*/ 189428 w 376237"/>
                <a:gd name="connsiteY1" fmla="*/ 1786 h 128587"/>
                <a:gd name="connsiteX2" fmla="*/ 377071 w 376237"/>
                <a:gd name="connsiteY2" fmla="*/ 127516 h 128587"/>
                <a:gd name="connsiteX3" fmla="*/ 1786 w 376237"/>
                <a:gd name="connsiteY3" fmla="*/ 127516 h 128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6237" h="128587">
                  <a:moveTo>
                    <a:pt x="1786" y="127516"/>
                  </a:moveTo>
                  <a:cubicBezTo>
                    <a:pt x="1786" y="57983"/>
                    <a:pt x="85606" y="1786"/>
                    <a:pt x="189428" y="1786"/>
                  </a:cubicBezTo>
                  <a:cubicBezTo>
                    <a:pt x="292775" y="1786"/>
                    <a:pt x="377071" y="57983"/>
                    <a:pt x="377071" y="127516"/>
                  </a:cubicBezTo>
                  <a:lnTo>
                    <a:pt x="1786" y="127516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EDD2B846-3EE8-4F77-9478-6C186F776966}"/>
                </a:ext>
              </a:extLst>
            </p:cNvPr>
            <p:cNvSpPr/>
            <p:nvPr/>
          </p:nvSpPr>
          <p:spPr>
            <a:xfrm>
              <a:off x="5006194" y="5962848"/>
              <a:ext cx="114300" cy="109538"/>
            </a:xfrm>
            <a:custGeom>
              <a:avLst/>
              <a:gdLst>
                <a:gd name="connsiteX0" fmla="*/ 47506 w 114300"/>
                <a:gd name="connsiteY0" fmla="*/ 65902 h 109537"/>
                <a:gd name="connsiteX1" fmla="*/ 116086 w 114300"/>
                <a:gd name="connsiteY1" fmla="*/ 35422 h 109537"/>
                <a:gd name="connsiteX2" fmla="*/ 116086 w 114300"/>
                <a:gd name="connsiteY2" fmla="*/ 30183 h 109537"/>
                <a:gd name="connsiteX3" fmla="*/ 110371 w 114300"/>
                <a:gd name="connsiteY3" fmla="*/ 16372 h 109537"/>
                <a:gd name="connsiteX4" fmla="*/ 101322 w 114300"/>
                <a:gd name="connsiteY4" fmla="*/ 11133 h 109537"/>
                <a:gd name="connsiteX5" fmla="*/ 17502 w 114300"/>
                <a:gd name="connsiteY5" fmla="*/ 10657 h 109537"/>
                <a:gd name="connsiteX6" fmla="*/ 7025 w 114300"/>
                <a:gd name="connsiteY6" fmla="*/ 16372 h 109537"/>
                <a:gd name="connsiteX7" fmla="*/ 1786 w 114300"/>
                <a:gd name="connsiteY7" fmla="*/ 30183 h 109537"/>
                <a:gd name="connsiteX8" fmla="*/ 1786 w 114300"/>
                <a:gd name="connsiteY8" fmla="*/ 111146 h 109537"/>
                <a:gd name="connsiteX9" fmla="*/ 47506 w 114300"/>
                <a:gd name="connsiteY9" fmla="*/ 65902 h 1095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4300" h="109537">
                  <a:moveTo>
                    <a:pt x="47506" y="65902"/>
                  </a:moveTo>
                  <a:cubicBezTo>
                    <a:pt x="67508" y="52567"/>
                    <a:pt x="90845" y="42089"/>
                    <a:pt x="116086" y="35422"/>
                  </a:cubicBezTo>
                  <a:lnTo>
                    <a:pt x="116086" y="30183"/>
                  </a:lnTo>
                  <a:cubicBezTo>
                    <a:pt x="116086" y="24944"/>
                    <a:pt x="113705" y="19706"/>
                    <a:pt x="110371" y="16372"/>
                  </a:cubicBezTo>
                  <a:cubicBezTo>
                    <a:pt x="108942" y="14943"/>
                    <a:pt x="105608" y="13038"/>
                    <a:pt x="101322" y="11133"/>
                  </a:cubicBezTo>
                  <a:cubicBezTo>
                    <a:pt x="75128" y="-1249"/>
                    <a:pt x="44172" y="-1249"/>
                    <a:pt x="17502" y="10657"/>
                  </a:cubicBezTo>
                  <a:cubicBezTo>
                    <a:pt x="12740" y="12562"/>
                    <a:pt x="8930" y="14943"/>
                    <a:pt x="7025" y="16372"/>
                  </a:cubicBezTo>
                  <a:cubicBezTo>
                    <a:pt x="4167" y="19706"/>
                    <a:pt x="1786" y="24944"/>
                    <a:pt x="1786" y="30183"/>
                  </a:cubicBezTo>
                  <a:lnTo>
                    <a:pt x="1786" y="111146"/>
                  </a:lnTo>
                  <a:cubicBezTo>
                    <a:pt x="12740" y="94477"/>
                    <a:pt x="27980" y="78761"/>
                    <a:pt x="47506" y="65902"/>
                  </a:cubicBezTo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A27B792F-15C3-48EF-B538-E17877854EA3}"/>
                </a:ext>
              </a:extLst>
            </p:cNvPr>
            <p:cNvSpPr/>
            <p:nvPr/>
          </p:nvSpPr>
          <p:spPr>
            <a:xfrm>
              <a:off x="5139068" y="5943798"/>
              <a:ext cx="114300" cy="47625"/>
            </a:xfrm>
            <a:custGeom>
              <a:avLst/>
              <a:gdLst>
                <a:gd name="connsiteX0" fmla="*/ 116562 w 114300"/>
                <a:gd name="connsiteY0" fmla="*/ 49709 h 47625"/>
                <a:gd name="connsiteX1" fmla="*/ 116562 w 114300"/>
                <a:gd name="connsiteY1" fmla="*/ 30183 h 47625"/>
                <a:gd name="connsiteX2" fmla="*/ 110847 w 114300"/>
                <a:gd name="connsiteY2" fmla="*/ 16372 h 47625"/>
                <a:gd name="connsiteX3" fmla="*/ 101798 w 114300"/>
                <a:gd name="connsiteY3" fmla="*/ 11133 h 47625"/>
                <a:gd name="connsiteX4" fmla="*/ 17978 w 114300"/>
                <a:gd name="connsiteY4" fmla="*/ 10657 h 47625"/>
                <a:gd name="connsiteX5" fmla="*/ 7501 w 114300"/>
                <a:gd name="connsiteY5" fmla="*/ 16372 h 47625"/>
                <a:gd name="connsiteX6" fmla="*/ 1786 w 114300"/>
                <a:gd name="connsiteY6" fmla="*/ 30183 h 47625"/>
                <a:gd name="connsiteX7" fmla="*/ 1786 w 114300"/>
                <a:gd name="connsiteY7" fmla="*/ 49709 h 47625"/>
                <a:gd name="connsiteX8" fmla="*/ 58936 w 114300"/>
                <a:gd name="connsiteY8" fmla="*/ 43994 h 47625"/>
                <a:gd name="connsiteX9" fmla="*/ 116562 w 114300"/>
                <a:gd name="connsiteY9" fmla="*/ 49709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4300" h="47625">
                  <a:moveTo>
                    <a:pt x="116562" y="49709"/>
                  </a:moveTo>
                  <a:lnTo>
                    <a:pt x="116562" y="30183"/>
                  </a:lnTo>
                  <a:cubicBezTo>
                    <a:pt x="116562" y="24944"/>
                    <a:pt x="114181" y="19706"/>
                    <a:pt x="110847" y="16372"/>
                  </a:cubicBezTo>
                  <a:cubicBezTo>
                    <a:pt x="109418" y="14943"/>
                    <a:pt x="106085" y="13038"/>
                    <a:pt x="101798" y="11133"/>
                  </a:cubicBezTo>
                  <a:cubicBezTo>
                    <a:pt x="75605" y="-1249"/>
                    <a:pt x="44648" y="-1249"/>
                    <a:pt x="17978" y="10657"/>
                  </a:cubicBezTo>
                  <a:cubicBezTo>
                    <a:pt x="13216" y="12562"/>
                    <a:pt x="9406" y="14943"/>
                    <a:pt x="7501" y="16372"/>
                  </a:cubicBezTo>
                  <a:cubicBezTo>
                    <a:pt x="3691" y="19706"/>
                    <a:pt x="1786" y="24944"/>
                    <a:pt x="1786" y="30183"/>
                  </a:cubicBezTo>
                  <a:lnTo>
                    <a:pt x="1786" y="49709"/>
                  </a:lnTo>
                  <a:cubicBezTo>
                    <a:pt x="20360" y="45899"/>
                    <a:pt x="39410" y="43994"/>
                    <a:pt x="58936" y="43994"/>
                  </a:cubicBezTo>
                  <a:cubicBezTo>
                    <a:pt x="78462" y="43994"/>
                    <a:pt x="97988" y="46376"/>
                    <a:pt x="116562" y="49709"/>
                  </a:cubicBezTo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AE116EFB-94C4-495C-8FFC-AE3EDD575039}"/>
                </a:ext>
              </a:extLst>
            </p:cNvPr>
            <p:cNvSpPr/>
            <p:nvPr/>
          </p:nvSpPr>
          <p:spPr>
            <a:xfrm>
              <a:off x="5272418" y="5962848"/>
              <a:ext cx="114300" cy="109538"/>
            </a:xfrm>
            <a:custGeom>
              <a:avLst/>
              <a:gdLst>
                <a:gd name="connsiteX0" fmla="*/ 116562 w 114300"/>
                <a:gd name="connsiteY0" fmla="*/ 111146 h 109537"/>
                <a:gd name="connsiteX1" fmla="*/ 116562 w 114300"/>
                <a:gd name="connsiteY1" fmla="*/ 30183 h 109537"/>
                <a:gd name="connsiteX2" fmla="*/ 110847 w 114300"/>
                <a:gd name="connsiteY2" fmla="*/ 16372 h 109537"/>
                <a:gd name="connsiteX3" fmla="*/ 101798 w 114300"/>
                <a:gd name="connsiteY3" fmla="*/ 11133 h 109537"/>
                <a:gd name="connsiteX4" fmla="*/ 17978 w 114300"/>
                <a:gd name="connsiteY4" fmla="*/ 10657 h 109537"/>
                <a:gd name="connsiteX5" fmla="*/ 7501 w 114300"/>
                <a:gd name="connsiteY5" fmla="*/ 16372 h 109537"/>
                <a:gd name="connsiteX6" fmla="*/ 1786 w 114300"/>
                <a:gd name="connsiteY6" fmla="*/ 30183 h 109537"/>
                <a:gd name="connsiteX7" fmla="*/ 1786 w 114300"/>
                <a:gd name="connsiteY7" fmla="*/ 35422 h 109537"/>
                <a:gd name="connsiteX8" fmla="*/ 70366 w 114300"/>
                <a:gd name="connsiteY8" fmla="*/ 65902 h 109537"/>
                <a:gd name="connsiteX9" fmla="*/ 116562 w 114300"/>
                <a:gd name="connsiteY9" fmla="*/ 111146 h 1095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4300" h="109537">
                  <a:moveTo>
                    <a:pt x="116562" y="111146"/>
                  </a:moveTo>
                  <a:lnTo>
                    <a:pt x="116562" y="30183"/>
                  </a:lnTo>
                  <a:cubicBezTo>
                    <a:pt x="116562" y="24944"/>
                    <a:pt x="114181" y="19706"/>
                    <a:pt x="110847" y="16372"/>
                  </a:cubicBezTo>
                  <a:cubicBezTo>
                    <a:pt x="109418" y="14943"/>
                    <a:pt x="106085" y="13038"/>
                    <a:pt x="101798" y="11133"/>
                  </a:cubicBezTo>
                  <a:cubicBezTo>
                    <a:pt x="75605" y="-1249"/>
                    <a:pt x="44648" y="-1249"/>
                    <a:pt x="17978" y="10657"/>
                  </a:cubicBezTo>
                  <a:cubicBezTo>
                    <a:pt x="13216" y="12562"/>
                    <a:pt x="9406" y="14943"/>
                    <a:pt x="7501" y="16372"/>
                  </a:cubicBezTo>
                  <a:cubicBezTo>
                    <a:pt x="3691" y="19706"/>
                    <a:pt x="1786" y="24944"/>
                    <a:pt x="1786" y="30183"/>
                  </a:cubicBezTo>
                  <a:lnTo>
                    <a:pt x="1786" y="35422"/>
                  </a:lnTo>
                  <a:cubicBezTo>
                    <a:pt x="27027" y="42089"/>
                    <a:pt x="50363" y="52567"/>
                    <a:pt x="70366" y="65902"/>
                  </a:cubicBezTo>
                  <a:cubicBezTo>
                    <a:pt x="90368" y="78761"/>
                    <a:pt x="105608" y="94477"/>
                    <a:pt x="116562" y="111146"/>
                  </a:cubicBezTo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sp>
        <p:nvSpPr>
          <p:cNvPr id="23" name="Graphic 7" descr="Hourglass">
            <a:extLst>
              <a:ext uri="{FF2B5EF4-FFF2-40B4-BE49-F238E27FC236}">
                <a16:creationId xmlns:a16="http://schemas.microsoft.com/office/drawing/2014/main" id="{312E2933-070B-47CC-AE71-ABE65B339700}"/>
              </a:ext>
            </a:extLst>
          </p:cNvPr>
          <p:cNvSpPr/>
          <p:nvPr/>
        </p:nvSpPr>
        <p:spPr>
          <a:xfrm>
            <a:off x="5319713" y="2395779"/>
            <a:ext cx="266700" cy="381000"/>
          </a:xfrm>
          <a:custGeom>
            <a:avLst/>
            <a:gdLst>
              <a:gd name="connsiteX0" fmla="*/ 161806 w 266700"/>
              <a:gd name="connsiteY0" fmla="*/ 217527 h 381000"/>
              <a:gd name="connsiteX1" fmla="*/ 204668 w 266700"/>
              <a:gd name="connsiteY1" fmla="*/ 278011 h 381000"/>
              <a:gd name="connsiteX2" fmla="*/ 65603 w 266700"/>
              <a:gd name="connsiteY2" fmla="*/ 278011 h 381000"/>
              <a:gd name="connsiteX3" fmla="*/ 108466 w 266700"/>
              <a:gd name="connsiteY3" fmla="*/ 217527 h 381000"/>
              <a:gd name="connsiteX4" fmla="*/ 120848 w 266700"/>
              <a:gd name="connsiteY4" fmla="*/ 192286 h 381000"/>
              <a:gd name="connsiteX5" fmla="*/ 108466 w 266700"/>
              <a:gd name="connsiteY5" fmla="*/ 167045 h 381000"/>
              <a:gd name="connsiteX6" fmla="*/ 43220 w 266700"/>
              <a:gd name="connsiteY6" fmla="*/ 30361 h 381000"/>
              <a:gd name="connsiteX7" fmla="*/ 227528 w 266700"/>
              <a:gd name="connsiteY7" fmla="*/ 30361 h 381000"/>
              <a:gd name="connsiteX8" fmla="*/ 162282 w 266700"/>
              <a:gd name="connsiteY8" fmla="*/ 167045 h 381000"/>
              <a:gd name="connsiteX9" fmla="*/ 149423 w 266700"/>
              <a:gd name="connsiteY9" fmla="*/ 192286 h 381000"/>
              <a:gd name="connsiteX10" fmla="*/ 161806 w 266700"/>
              <a:gd name="connsiteY10" fmla="*/ 217527 h 381000"/>
              <a:gd name="connsiteX11" fmla="*/ 255627 w 266700"/>
              <a:gd name="connsiteY11" fmla="*/ 30361 h 381000"/>
              <a:gd name="connsiteX12" fmla="*/ 268486 w 266700"/>
              <a:gd name="connsiteY12" fmla="*/ 30361 h 381000"/>
              <a:gd name="connsiteX13" fmla="*/ 268486 w 266700"/>
              <a:gd name="connsiteY13" fmla="*/ 1786 h 381000"/>
              <a:gd name="connsiteX14" fmla="*/ 1786 w 266700"/>
              <a:gd name="connsiteY14" fmla="*/ 1786 h 381000"/>
              <a:gd name="connsiteX15" fmla="*/ 1786 w 266700"/>
              <a:gd name="connsiteY15" fmla="*/ 30361 h 381000"/>
              <a:gd name="connsiteX16" fmla="*/ 14168 w 266700"/>
              <a:gd name="connsiteY16" fmla="*/ 30361 h 381000"/>
              <a:gd name="connsiteX17" fmla="*/ 94178 w 266700"/>
              <a:gd name="connsiteY17" fmla="*/ 192286 h 381000"/>
              <a:gd name="connsiteX18" fmla="*/ 14168 w 266700"/>
              <a:gd name="connsiteY18" fmla="*/ 354211 h 381000"/>
              <a:gd name="connsiteX19" fmla="*/ 1786 w 266700"/>
              <a:gd name="connsiteY19" fmla="*/ 354211 h 381000"/>
              <a:gd name="connsiteX20" fmla="*/ 1786 w 266700"/>
              <a:gd name="connsiteY20" fmla="*/ 382786 h 381000"/>
              <a:gd name="connsiteX21" fmla="*/ 268486 w 266700"/>
              <a:gd name="connsiteY21" fmla="*/ 382786 h 381000"/>
              <a:gd name="connsiteX22" fmla="*/ 268486 w 266700"/>
              <a:gd name="connsiteY22" fmla="*/ 354211 h 381000"/>
              <a:gd name="connsiteX23" fmla="*/ 255627 w 266700"/>
              <a:gd name="connsiteY23" fmla="*/ 354211 h 381000"/>
              <a:gd name="connsiteX24" fmla="*/ 175617 w 266700"/>
              <a:gd name="connsiteY24" fmla="*/ 192286 h 381000"/>
              <a:gd name="connsiteX25" fmla="*/ 255627 w 266700"/>
              <a:gd name="connsiteY25" fmla="*/ 30361 h 381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266700" h="381000">
                <a:moveTo>
                  <a:pt x="161806" y="217527"/>
                </a:moveTo>
                <a:cubicBezTo>
                  <a:pt x="177998" y="230386"/>
                  <a:pt x="193238" y="252770"/>
                  <a:pt x="204668" y="278011"/>
                </a:cubicBezTo>
                <a:lnTo>
                  <a:pt x="65603" y="278011"/>
                </a:lnTo>
                <a:cubicBezTo>
                  <a:pt x="77510" y="252770"/>
                  <a:pt x="92273" y="229910"/>
                  <a:pt x="108466" y="217527"/>
                </a:cubicBezTo>
                <a:cubicBezTo>
                  <a:pt x="116086" y="211336"/>
                  <a:pt x="120848" y="202287"/>
                  <a:pt x="120848" y="192286"/>
                </a:cubicBezTo>
                <a:cubicBezTo>
                  <a:pt x="120848" y="182285"/>
                  <a:pt x="116086" y="173236"/>
                  <a:pt x="108466" y="167045"/>
                </a:cubicBezTo>
                <a:cubicBezTo>
                  <a:pt x="76081" y="141803"/>
                  <a:pt x="47982" y="77033"/>
                  <a:pt x="43220" y="30361"/>
                </a:cubicBezTo>
                <a:lnTo>
                  <a:pt x="227528" y="30361"/>
                </a:lnTo>
                <a:cubicBezTo>
                  <a:pt x="222290" y="77033"/>
                  <a:pt x="194667" y="141803"/>
                  <a:pt x="162282" y="167045"/>
                </a:cubicBezTo>
                <a:cubicBezTo>
                  <a:pt x="154186" y="173236"/>
                  <a:pt x="149423" y="182285"/>
                  <a:pt x="149423" y="192286"/>
                </a:cubicBezTo>
                <a:cubicBezTo>
                  <a:pt x="149423" y="202287"/>
                  <a:pt x="154186" y="211336"/>
                  <a:pt x="161806" y="217527"/>
                </a:cubicBezTo>
                <a:close/>
                <a:moveTo>
                  <a:pt x="255627" y="30361"/>
                </a:moveTo>
                <a:lnTo>
                  <a:pt x="268486" y="30361"/>
                </a:lnTo>
                <a:lnTo>
                  <a:pt x="268486" y="1786"/>
                </a:lnTo>
                <a:lnTo>
                  <a:pt x="1786" y="1786"/>
                </a:lnTo>
                <a:lnTo>
                  <a:pt x="1786" y="30361"/>
                </a:lnTo>
                <a:lnTo>
                  <a:pt x="14168" y="30361"/>
                </a:lnTo>
                <a:cubicBezTo>
                  <a:pt x="19407" y="83225"/>
                  <a:pt x="49887" y="160377"/>
                  <a:pt x="94178" y="192286"/>
                </a:cubicBezTo>
                <a:cubicBezTo>
                  <a:pt x="49887" y="224195"/>
                  <a:pt x="18931" y="301347"/>
                  <a:pt x="14168" y="354211"/>
                </a:cubicBezTo>
                <a:lnTo>
                  <a:pt x="1786" y="354211"/>
                </a:lnTo>
                <a:lnTo>
                  <a:pt x="1786" y="382786"/>
                </a:lnTo>
                <a:lnTo>
                  <a:pt x="268486" y="382786"/>
                </a:lnTo>
                <a:lnTo>
                  <a:pt x="268486" y="354211"/>
                </a:lnTo>
                <a:lnTo>
                  <a:pt x="255627" y="354211"/>
                </a:lnTo>
                <a:cubicBezTo>
                  <a:pt x="250865" y="301347"/>
                  <a:pt x="219908" y="224195"/>
                  <a:pt x="175617" y="192286"/>
                </a:cubicBezTo>
                <a:cubicBezTo>
                  <a:pt x="219908" y="160377"/>
                  <a:pt x="250865" y="83225"/>
                  <a:pt x="255627" y="30361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 w="4763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grpSp>
        <p:nvGrpSpPr>
          <p:cNvPr id="64" name="Graphic 56" descr="Gears">
            <a:extLst>
              <a:ext uri="{FF2B5EF4-FFF2-40B4-BE49-F238E27FC236}">
                <a16:creationId xmlns:a16="http://schemas.microsoft.com/office/drawing/2014/main" id="{878DF94A-B888-4360-A05A-FF398B1E37AE}"/>
              </a:ext>
            </a:extLst>
          </p:cNvPr>
          <p:cNvGrpSpPr/>
          <p:nvPr/>
        </p:nvGrpSpPr>
        <p:grpSpPr>
          <a:xfrm>
            <a:off x="6472238" y="2357679"/>
            <a:ext cx="457200" cy="457200"/>
            <a:chOff x="2115502" y="5110604"/>
            <a:chExt cx="457200" cy="45720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813FDE98-E5B1-40E8-8B88-244A53FB69BD}"/>
                </a:ext>
              </a:extLst>
            </p:cNvPr>
            <p:cNvSpPr/>
            <p:nvPr/>
          </p:nvSpPr>
          <p:spPr>
            <a:xfrm>
              <a:off x="2292905" y="5147513"/>
              <a:ext cx="209550" cy="209550"/>
            </a:xfrm>
            <a:custGeom>
              <a:avLst/>
              <a:gdLst>
                <a:gd name="connsiteX0" fmla="*/ 105013 w 209550"/>
                <a:gd name="connsiteY0" fmla="*/ 140732 h 209550"/>
                <a:gd name="connsiteX1" fmla="*/ 69294 w 209550"/>
                <a:gd name="connsiteY1" fmla="*/ 105013 h 209550"/>
                <a:gd name="connsiteX2" fmla="*/ 105013 w 209550"/>
                <a:gd name="connsiteY2" fmla="*/ 69294 h 209550"/>
                <a:gd name="connsiteX3" fmla="*/ 140732 w 209550"/>
                <a:gd name="connsiteY3" fmla="*/ 105013 h 209550"/>
                <a:gd name="connsiteX4" fmla="*/ 105013 w 209550"/>
                <a:gd name="connsiteY4" fmla="*/ 140732 h 209550"/>
                <a:gd name="connsiteX5" fmla="*/ 185499 w 209550"/>
                <a:gd name="connsiteY5" fmla="*/ 82629 h 209550"/>
                <a:gd name="connsiteX6" fmla="*/ 177879 w 209550"/>
                <a:gd name="connsiteY6" fmla="*/ 64056 h 209550"/>
                <a:gd name="connsiteX7" fmla="*/ 185499 w 209550"/>
                <a:gd name="connsiteY7" fmla="*/ 41672 h 209550"/>
                <a:gd name="connsiteX8" fmla="*/ 168354 w 209550"/>
                <a:gd name="connsiteY8" fmla="*/ 24527 h 209550"/>
                <a:gd name="connsiteX9" fmla="*/ 145971 w 209550"/>
                <a:gd name="connsiteY9" fmla="*/ 32147 h 209550"/>
                <a:gd name="connsiteX10" fmla="*/ 127397 w 209550"/>
                <a:gd name="connsiteY10" fmla="*/ 24527 h 209550"/>
                <a:gd name="connsiteX11" fmla="*/ 116919 w 209550"/>
                <a:gd name="connsiteY11" fmla="*/ 3572 h 209550"/>
                <a:gd name="connsiteX12" fmla="*/ 93107 w 209550"/>
                <a:gd name="connsiteY12" fmla="*/ 3572 h 209550"/>
                <a:gd name="connsiteX13" fmla="*/ 82629 w 209550"/>
                <a:gd name="connsiteY13" fmla="*/ 24527 h 209550"/>
                <a:gd name="connsiteX14" fmla="*/ 64056 w 209550"/>
                <a:gd name="connsiteY14" fmla="*/ 32147 h 209550"/>
                <a:gd name="connsiteX15" fmla="*/ 41672 w 209550"/>
                <a:gd name="connsiteY15" fmla="*/ 24527 h 209550"/>
                <a:gd name="connsiteX16" fmla="*/ 24527 w 209550"/>
                <a:gd name="connsiteY16" fmla="*/ 41672 h 209550"/>
                <a:gd name="connsiteX17" fmla="*/ 32147 w 209550"/>
                <a:gd name="connsiteY17" fmla="*/ 64056 h 209550"/>
                <a:gd name="connsiteX18" fmla="*/ 24527 w 209550"/>
                <a:gd name="connsiteY18" fmla="*/ 82629 h 209550"/>
                <a:gd name="connsiteX19" fmla="*/ 3572 w 209550"/>
                <a:gd name="connsiteY19" fmla="*/ 93107 h 209550"/>
                <a:gd name="connsiteX20" fmla="*/ 3572 w 209550"/>
                <a:gd name="connsiteY20" fmla="*/ 116919 h 209550"/>
                <a:gd name="connsiteX21" fmla="*/ 24527 w 209550"/>
                <a:gd name="connsiteY21" fmla="*/ 127397 h 209550"/>
                <a:gd name="connsiteX22" fmla="*/ 32147 w 209550"/>
                <a:gd name="connsiteY22" fmla="*/ 145971 h 209550"/>
                <a:gd name="connsiteX23" fmla="*/ 24527 w 209550"/>
                <a:gd name="connsiteY23" fmla="*/ 168354 h 209550"/>
                <a:gd name="connsiteX24" fmla="*/ 41196 w 209550"/>
                <a:gd name="connsiteY24" fmla="*/ 185023 h 209550"/>
                <a:gd name="connsiteX25" fmla="*/ 63579 w 209550"/>
                <a:gd name="connsiteY25" fmla="*/ 177403 h 209550"/>
                <a:gd name="connsiteX26" fmla="*/ 82153 w 209550"/>
                <a:gd name="connsiteY26" fmla="*/ 185023 h 209550"/>
                <a:gd name="connsiteX27" fmla="*/ 92631 w 209550"/>
                <a:gd name="connsiteY27" fmla="*/ 205978 h 209550"/>
                <a:gd name="connsiteX28" fmla="*/ 116443 w 209550"/>
                <a:gd name="connsiteY28" fmla="*/ 205978 h 209550"/>
                <a:gd name="connsiteX29" fmla="*/ 126921 w 209550"/>
                <a:gd name="connsiteY29" fmla="*/ 185023 h 209550"/>
                <a:gd name="connsiteX30" fmla="*/ 145494 w 209550"/>
                <a:gd name="connsiteY30" fmla="*/ 177403 h 209550"/>
                <a:gd name="connsiteX31" fmla="*/ 167878 w 209550"/>
                <a:gd name="connsiteY31" fmla="*/ 185023 h 209550"/>
                <a:gd name="connsiteX32" fmla="*/ 185023 w 209550"/>
                <a:gd name="connsiteY32" fmla="*/ 168354 h 209550"/>
                <a:gd name="connsiteX33" fmla="*/ 177403 w 209550"/>
                <a:gd name="connsiteY33" fmla="*/ 145971 h 209550"/>
                <a:gd name="connsiteX34" fmla="*/ 185499 w 209550"/>
                <a:gd name="connsiteY34" fmla="*/ 127397 h 209550"/>
                <a:gd name="connsiteX35" fmla="*/ 206454 w 209550"/>
                <a:gd name="connsiteY35" fmla="*/ 116919 h 209550"/>
                <a:gd name="connsiteX36" fmla="*/ 206454 w 209550"/>
                <a:gd name="connsiteY36" fmla="*/ 93107 h 209550"/>
                <a:gd name="connsiteX37" fmla="*/ 185499 w 209550"/>
                <a:gd name="connsiteY37" fmla="*/ 82629 h 209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209550" h="209550">
                  <a:moveTo>
                    <a:pt x="105013" y="140732"/>
                  </a:moveTo>
                  <a:cubicBezTo>
                    <a:pt x="85011" y="140732"/>
                    <a:pt x="69294" y="124539"/>
                    <a:pt x="69294" y="105013"/>
                  </a:cubicBezTo>
                  <a:cubicBezTo>
                    <a:pt x="69294" y="85487"/>
                    <a:pt x="85487" y="69294"/>
                    <a:pt x="105013" y="69294"/>
                  </a:cubicBezTo>
                  <a:cubicBezTo>
                    <a:pt x="125016" y="69294"/>
                    <a:pt x="140732" y="85487"/>
                    <a:pt x="140732" y="105013"/>
                  </a:cubicBezTo>
                  <a:cubicBezTo>
                    <a:pt x="140732" y="124539"/>
                    <a:pt x="124539" y="140732"/>
                    <a:pt x="105013" y="140732"/>
                  </a:cubicBezTo>
                  <a:close/>
                  <a:moveTo>
                    <a:pt x="185499" y="82629"/>
                  </a:moveTo>
                  <a:cubicBezTo>
                    <a:pt x="183594" y="75962"/>
                    <a:pt x="181213" y="69771"/>
                    <a:pt x="177879" y="64056"/>
                  </a:cubicBezTo>
                  <a:lnTo>
                    <a:pt x="185499" y="41672"/>
                  </a:lnTo>
                  <a:lnTo>
                    <a:pt x="168354" y="24527"/>
                  </a:lnTo>
                  <a:lnTo>
                    <a:pt x="145971" y="32147"/>
                  </a:lnTo>
                  <a:cubicBezTo>
                    <a:pt x="140256" y="28813"/>
                    <a:pt x="134064" y="26432"/>
                    <a:pt x="127397" y="24527"/>
                  </a:cubicBezTo>
                  <a:lnTo>
                    <a:pt x="116919" y="3572"/>
                  </a:lnTo>
                  <a:lnTo>
                    <a:pt x="93107" y="3572"/>
                  </a:lnTo>
                  <a:lnTo>
                    <a:pt x="82629" y="24527"/>
                  </a:lnTo>
                  <a:cubicBezTo>
                    <a:pt x="75962" y="26432"/>
                    <a:pt x="69771" y="28813"/>
                    <a:pt x="64056" y="32147"/>
                  </a:cubicBezTo>
                  <a:lnTo>
                    <a:pt x="41672" y="24527"/>
                  </a:lnTo>
                  <a:lnTo>
                    <a:pt x="24527" y="41672"/>
                  </a:lnTo>
                  <a:lnTo>
                    <a:pt x="32147" y="64056"/>
                  </a:lnTo>
                  <a:cubicBezTo>
                    <a:pt x="28813" y="69771"/>
                    <a:pt x="26432" y="75962"/>
                    <a:pt x="24527" y="82629"/>
                  </a:cubicBezTo>
                  <a:lnTo>
                    <a:pt x="3572" y="93107"/>
                  </a:lnTo>
                  <a:lnTo>
                    <a:pt x="3572" y="116919"/>
                  </a:lnTo>
                  <a:lnTo>
                    <a:pt x="24527" y="127397"/>
                  </a:lnTo>
                  <a:cubicBezTo>
                    <a:pt x="26432" y="134064"/>
                    <a:pt x="28813" y="140256"/>
                    <a:pt x="32147" y="145971"/>
                  </a:cubicBezTo>
                  <a:lnTo>
                    <a:pt x="24527" y="168354"/>
                  </a:lnTo>
                  <a:lnTo>
                    <a:pt x="41196" y="185023"/>
                  </a:lnTo>
                  <a:lnTo>
                    <a:pt x="63579" y="177403"/>
                  </a:lnTo>
                  <a:cubicBezTo>
                    <a:pt x="69294" y="180737"/>
                    <a:pt x="75486" y="183118"/>
                    <a:pt x="82153" y="185023"/>
                  </a:cubicBezTo>
                  <a:lnTo>
                    <a:pt x="92631" y="205978"/>
                  </a:lnTo>
                  <a:lnTo>
                    <a:pt x="116443" y="205978"/>
                  </a:lnTo>
                  <a:lnTo>
                    <a:pt x="126921" y="185023"/>
                  </a:lnTo>
                  <a:cubicBezTo>
                    <a:pt x="133588" y="183118"/>
                    <a:pt x="139779" y="180737"/>
                    <a:pt x="145494" y="177403"/>
                  </a:cubicBezTo>
                  <a:lnTo>
                    <a:pt x="167878" y="185023"/>
                  </a:lnTo>
                  <a:lnTo>
                    <a:pt x="185023" y="168354"/>
                  </a:lnTo>
                  <a:lnTo>
                    <a:pt x="177403" y="145971"/>
                  </a:lnTo>
                  <a:cubicBezTo>
                    <a:pt x="180737" y="140256"/>
                    <a:pt x="183594" y="133588"/>
                    <a:pt x="185499" y="127397"/>
                  </a:cubicBezTo>
                  <a:lnTo>
                    <a:pt x="206454" y="116919"/>
                  </a:lnTo>
                  <a:lnTo>
                    <a:pt x="206454" y="93107"/>
                  </a:lnTo>
                  <a:lnTo>
                    <a:pt x="185499" y="82629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9B26D503-C230-40C8-B0C7-88E1FF638702}"/>
                </a:ext>
              </a:extLst>
            </p:cNvPr>
            <p:cNvSpPr/>
            <p:nvPr/>
          </p:nvSpPr>
          <p:spPr>
            <a:xfrm>
              <a:off x="2185273" y="5320868"/>
              <a:ext cx="209550" cy="209550"/>
            </a:xfrm>
            <a:custGeom>
              <a:avLst/>
              <a:gdLst>
                <a:gd name="connsiteX0" fmla="*/ 105013 w 209550"/>
                <a:gd name="connsiteY0" fmla="*/ 140732 h 209550"/>
                <a:gd name="connsiteX1" fmla="*/ 69294 w 209550"/>
                <a:gd name="connsiteY1" fmla="*/ 105013 h 209550"/>
                <a:gd name="connsiteX2" fmla="*/ 105013 w 209550"/>
                <a:gd name="connsiteY2" fmla="*/ 69294 h 209550"/>
                <a:gd name="connsiteX3" fmla="*/ 140732 w 209550"/>
                <a:gd name="connsiteY3" fmla="*/ 105013 h 209550"/>
                <a:gd name="connsiteX4" fmla="*/ 105013 w 209550"/>
                <a:gd name="connsiteY4" fmla="*/ 140732 h 209550"/>
                <a:gd name="connsiteX5" fmla="*/ 105013 w 209550"/>
                <a:gd name="connsiteY5" fmla="*/ 140732 h 209550"/>
                <a:gd name="connsiteX6" fmla="*/ 177879 w 209550"/>
                <a:gd name="connsiteY6" fmla="*/ 64056 h 209550"/>
                <a:gd name="connsiteX7" fmla="*/ 185499 w 209550"/>
                <a:gd name="connsiteY7" fmla="*/ 41672 h 209550"/>
                <a:gd name="connsiteX8" fmla="*/ 168354 w 209550"/>
                <a:gd name="connsiteY8" fmla="*/ 24527 h 209550"/>
                <a:gd name="connsiteX9" fmla="*/ 145971 w 209550"/>
                <a:gd name="connsiteY9" fmla="*/ 32147 h 209550"/>
                <a:gd name="connsiteX10" fmla="*/ 127397 w 209550"/>
                <a:gd name="connsiteY10" fmla="*/ 24527 h 209550"/>
                <a:gd name="connsiteX11" fmla="*/ 116919 w 209550"/>
                <a:gd name="connsiteY11" fmla="*/ 3572 h 209550"/>
                <a:gd name="connsiteX12" fmla="*/ 93107 w 209550"/>
                <a:gd name="connsiteY12" fmla="*/ 3572 h 209550"/>
                <a:gd name="connsiteX13" fmla="*/ 82629 w 209550"/>
                <a:gd name="connsiteY13" fmla="*/ 24527 h 209550"/>
                <a:gd name="connsiteX14" fmla="*/ 64056 w 209550"/>
                <a:gd name="connsiteY14" fmla="*/ 32147 h 209550"/>
                <a:gd name="connsiteX15" fmla="*/ 41672 w 209550"/>
                <a:gd name="connsiteY15" fmla="*/ 24527 h 209550"/>
                <a:gd name="connsiteX16" fmla="*/ 25003 w 209550"/>
                <a:gd name="connsiteY16" fmla="*/ 41196 h 209550"/>
                <a:gd name="connsiteX17" fmla="*/ 32147 w 209550"/>
                <a:gd name="connsiteY17" fmla="*/ 63579 h 209550"/>
                <a:gd name="connsiteX18" fmla="*/ 24527 w 209550"/>
                <a:gd name="connsiteY18" fmla="*/ 82153 h 209550"/>
                <a:gd name="connsiteX19" fmla="*/ 3572 w 209550"/>
                <a:gd name="connsiteY19" fmla="*/ 92631 h 209550"/>
                <a:gd name="connsiteX20" fmla="*/ 3572 w 209550"/>
                <a:gd name="connsiteY20" fmla="*/ 116443 h 209550"/>
                <a:gd name="connsiteX21" fmla="*/ 24527 w 209550"/>
                <a:gd name="connsiteY21" fmla="*/ 126921 h 209550"/>
                <a:gd name="connsiteX22" fmla="*/ 32147 w 209550"/>
                <a:gd name="connsiteY22" fmla="*/ 145494 h 209550"/>
                <a:gd name="connsiteX23" fmla="*/ 25003 w 209550"/>
                <a:gd name="connsiteY23" fmla="*/ 167878 h 209550"/>
                <a:gd name="connsiteX24" fmla="*/ 41672 w 209550"/>
                <a:gd name="connsiteY24" fmla="*/ 184547 h 209550"/>
                <a:gd name="connsiteX25" fmla="*/ 64056 w 209550"/>
                <a:gd name="connsiteY25" fmla="*/ 177403 h 209550"/>
                <a:gd name="connsiteX26" fmla="*/ 82629 w 209550"/>
                <a:gd name="connsiteY26" fmla="*/ 185023 h 209550"/>
                <a:gd name="connsiteX27" fmla="*/ 93107 w 209550"/>
                <a:gd name="connsiteY27" fmla="*/ 205978 h 209550"/>
                <a:gd name="connsiteX28" fmla="*/ 116919 w 209550"/>
                <a:gd name="connsiteY28" fmla="*/ 205978 h 209550"/>
                <a:gd name="connsiteX29" fmla="*/ 127397 w 209550"/>
                <a:gd name="connsiteY29" fmla="*/ 185023 h 209550"/>
                <a:gd name="connsiteX30" fmla="*/ 145971 w 209550"/>
                <a:gd name="connsiteY30" fmla="*/ 177403 h 209550"/>
                <a:gd name="connsiteX31" fmla="*/ 168354 w 209550"/>
                <a:gd name="connsiteY31" fmla="*/ 185023 h 209550"/>
                <a:gd name="connsiteX32" fmla="*/ 185023 w 209550"/>
                <a:gd name="connsiteY32" fmla="*/ 167878 h 209550"/>
                <a:gd name="connsiteX33" fmla="*/ 177879 w 209550"/>
                <a:gd name="connsiteY33" fmla="*/ 145971 h 209550"/>
                <a:gd name="connsiteX34" fmla="*/ 185499 w 209550"/>
                <a:gd name="connsiteY34" fmla="*/ 127397 h 209550"/>
                <a:gd name="connsiteX35" fmla="*/ 206454 w 209550"/>
                <a:gd name="connsiteY35" fmla="*/ 116919 h 209550"/>
                <a:gd name="connsiteX36" fmla="*/ 206454 w 209550"/>
                <a:gd name="connsiteY36" fmla="*/ 93107 h 209550"/>
                <a:gd name="connsiteX37" fmla="*/ 185499 w 209550"/>
                <a:gd name="connsiteY37" fmla="*/ 82629 h 209550"/>
                <a:gd name="connsiteX38" fmla="*/ 177879 w 209550"/>
                <a:gd name="connsiteY38" fmla="*/ 64056 h 209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209550" h="209550">
                  <a:moveTo>
                    <a:pt x="105013" y="140732"/>
                  </a:moveTo>
                  <a:cubicBezTo>
                    <a:pt x="85011" y="140732"/>
                    <a:pt x="69294" y="124539"/>
                    <a:pt x="69294" y="105013"/>
                  </a:cubicBezTo>
                  <a:cubicBezTo>
                    <a:pt x="69294" y="85011"/>
                    <a:pt x="85487" y="69294"/>
                    <a:pt x="105013" y="69294"/>
                  </a:cubicBezTo>
                  <a:cubicBezTo>
                    <a:pt x="125016" y="69294"/>
                    <a:pt x="140732" y="85487"/>
                    <a:pt x="140732" y="105013"/>
                  </a:cubicBezTo>
                  <a:cubicBezTo>
                    <a:pt x="140732" y="124539"/>
                    <a:pt x="125016" y="140732"/>
                    <a:pt x="105013" y="140732"/>
                  </a:cubicBezTo>
                  <a:lnTo>
                    <a:pt x="105013" y="140732"/>
                  </a:lnTo>
                  <a:close/>
                  <a:moveTo>
                    <a:pt x="177879" y="64056"/>
                  </a:moveTo>
                  <a:lnTo>
                    <a:pt x="185499" y="41672"/>
                  </a:lnTo>
                  <a:lnTo>
                    <a:pt x="168354" y="24527"/>
                  </a:lnTo>
                  <a:lnTo>
                    <a:pt x="145971" y="32147"/>
                  </a:lnTo>
                  <a:cubicBezTo>
                    <a:pt x="140256" y="28813"/>
                    <a:pt x="133588" y="26432"/>
                    <a:pt x="127397" y="24527"/>
                  </a:cubicBezTo>
                  <a:lnTo>
                    <a:pt x="116919" y="3572"/>
                  </a:lnTo>
                  <a:lnTo>
                    <a:pt x="93107" y="3572"/>
                  </a:lnTo>
                  <a:lnTo>
                    <a:pt x="82629" y="24527"/>
                  </a:lnTo>
                  <a:cubicBezTo>
                    <a:pt x="75962" y="26432"/>
                    <a:pt x="69771" y="28813"/>
                    <a:pt x="64056" y="32147"/>
                  </a:cubicBezTo>
                  <a:lnTo>
                    <a:pt x="41672" y="24527"/>
                  </a:lnTo>
                  <a:lnTo>
                    <a:pt x="25003" y="41196"/>
                  </a:lnTo>
                  <a:lnTo>
                    <a:pt x="32147" y="63579"/>
                  </a:lnTo>
                  <a:cubicBezTo>
                    <a:pt x="28813" y="69294"/>
                    <a:pt x="26432" y="75962"/>
                    <a:pt x="24527" y="82153"/>
                  </a:cubicBezTo>
                  <a:lnTo>
                    <a:pt x="3572" y="92631"/>
                  </a:lnTo>
                  <a:lnTo>
                    <a:pt x="3572" y="116443"/>
                  </a:lnTo>
                  <a:lnTo>
                    <a:pt x="24527" y="126921"/>
                  </a:lnTo>
                  <a:cubicBezTo>
                    <a:pt x="26432" y="133588"/>
                    <a:pt x="28813" y="139779"/>
                    <a:pt x="32147" y="145494"/>
                  </a:cubicBezTo>
                  <a:lnTo>
                    <a:pt x="25003" y="167878"/>
                  </a:lnTo>
                  <a:lnTo>
                    <a:pt x="41672" y="184547"/>
                  </a:lnTo>
                  <a:lnTo>
                    <a:pt x="64056" y="177403"/>
                  </a:lnTo>
                  <a:cubicBezTo>
                    <a:pt x="69771" y="180737"/>
                    <a:pt x="75962" y="183118"/>
                    <a:pt x="82629" y="185023"/>
                  </a:cubicBezTo>
                  <a:lnTo>
                    <a:pt x="93107" y="205978"/>
                  </a:lnTo>
                  <a:lnTo>
                    <a:pt x="116919" y="205978"/>
                  </a:lnTo>
                  <a:lnTo>
                    <a:pt x="127397" y="185023"/>
                  </a:lnTo>
                  <a:cubicBezTo>
                    <a:pt x="134064" y="183118"/>
                    <a:pt x="140256" y="180737"/>
                    <a:pt x="145971" y="177403"/>
                  </a:cubicBezTo>
                  <a:lnTo>
                    <a:pt x="168354" y="185023"/>
                  </a:lnTo>
                  <a:lnTo>
                    <a:pt x="185023" y="167878"/>
                  </a:lnTo>
                  <a:lnTo>
                    <a:pt x="177879" y="145971"/>
                  </a:lnTo>
                  <a:cubicBezTo>
                    <a:pt x="181213" y="140256"/>
                    <a:pt x="183594" y="134064"/>
                    <a:pt x="185499" y="127397"/>
                  </a:cubicBezTo>
                  <a:lnTo>
                    <a:pt x="206454" y="116919"/>
                  </a:lnTo>
                  <a:lnTo>
                    <a:pt x="206454" y="93107"/>
                  </a:lnTo>
                  <a:lnTo>
                    <a:pt x="185499" y="82629"/>
                  </a:lnTo>
                  <a:cubicBezTo>
                    <a:pt x="183594" y="75962"/>
                    <a:pt x="181213" y="69771"/>
                    <a:pt x="177879" y="6405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37982695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47">
            <a:extLst>
              <a:ext uri="{FF2B5EF4-FFF2-40B4-BE49-F238E27FC236}">
                <a16:creationId xmlns:a16="http://schemas.microsoft.com/office/drawing/2014/main" id="{67ABF52F-6E2B-CE4E-347D-F3EE9E3A1493}"/>
              </a:ext>
            </a:extLst>
          </p:cNvPr>
          <p:cNvSpPr/>
          <p:nvPr/>
        </p:nvSpPr>
        <p:spPr>
          <a:xfrm>
            <a:off x="3032760" y="694161"/>
            <a:ext cx="6126480" cy="486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z="24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DOUGHNUT CHART INFOGRAPHIC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73671710-6B5B-3B9A-21C8-65BAF70BF3E1}"/>
              </a:ext>
            </a:extLst>
          </p:cNvPr>
          <p:cNvSpPr/>
          <p:nvPr/>
        </p:nvSpPr>
        <p:spPr>
          <a:xfrm>
            <a:off x="4267200" y="5473915"/>
            <a:ext cx="3657600" cy="701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64CC2239-726A-BDCD-F058-D589DA0FF27A}"/>
              </a:ext>
            </a:extLst>
          </p:cNvPr>
          <p:cNvSpPr/>
          <p:nvPr/>
        </p:nvSpPr>
        <p:spPr>
          <a:xfrm>
            <a:off x="5364480" y="5095347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 dirty="0">
                <a:solidFill>
                  <a:srgbClr val="669999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237D3249-C1EA-9CE6-6D10-F87FF0DAB9D0}"/>
              </a:ext>
            </a:extLst>
          </p:cNvPr>
          <p:cNvSpPr/>
          <p:nvPr/>
        </p:nvSpPr>
        <p:spPr>
          <a:xfrm>
            <a:off x="7934325" y="1987877"/>
            <a:ext cx="3657600" cy="701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82534F46-2559-AAB9-DF6B-47ED6CE7CA84}"/>
              </a:ext>
            </a:extLst>
          </p:cNvPr>
          <p:cNvSpPr/>
          <p:nvPr/>
        </p:nvSpPr>
        <p:spPr>
          <a:xfrm>
            <a:off x="7934325" y="1609309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 dirty="0">
                <a:solidFill>
                  <a:srgbClr val="FF9966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034D74D4-0CF1-A0D0-08A5-ED9829D5DD77}"/>
              </a:ext>
            </a:extLst>
          </p:cNvPr>
          <p:cNvSpPr/>
          <p:nvPr/>
        </p:nvSpPr>
        <p:spPr>
          <a:xfrm>
            <a:off x="611019" y="1991225"/>
            <a:ext cx="3657600" cy="701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DCCB4FCC-9E4E-82F8-5AE2-7FD039D56C01}"/>
              </a:ext>
            </a:extLst>
          </p:cNvPr>
          <p:cNvSpPr/>
          <p:nvPr/>
        </p:nvSpPr>
        <p:spPr>
          <a:xfrm>
            <a:off x="2805579" y="1612657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 dirty="0">
                <a:solidFill>
                  <a:srgbClr val="FF6666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89E56743-6F4B-B021-58D9-DA6411A201A8}"/>
              </a:ext>
            </a:extLst>
          </p:cNvPr>
          <p:cNvSpPr/>
          <p:nvPr/>
        </p:nvSpPr>
        <p:spPr>
          <a:xfrm>
            <a:off x="7933854" y="3732570"/>
            <a:ext cx="3657600" cy="701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4994E3A6-3EDD-3804-1553-9B9B5EBE5AD0}"/>
              </a:ext>
            </a:extLst>
          </p:cNvPr>
          <p:cNvSpPr/>
          <p:nvPr/>
        </p:nvSpPr>
        <p:spPr>
          <a:xfrm>
            <a:off x="7933854" y="3354002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 dirty="0">
                <a:solidFill>
                  <a:srgbClr val="FFCC66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35C1B04A-006F-B47F-65A4-A61F92F79484}"/>
              </a:ext>
            </a:extLst>
          </p:cNvPr>
          <p:cNvSpPr/>
          <p:nvPr/>
        </p:nvSpPr>
        <p:spPr>
          <a:xfrm>
            <a:off x="607334" y="3732570"/>
            <a:ext cx="3657600" cy="701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B38284A8-97A6-317C-80B7-120687CC87AA}"/>
              </a:ext>
            </a:extLst>
          </p:cNvPr>
          <p:cNvSpPr/>
          <p:nvPr/>
        </p:nvSpPr>
        <p:spPr>
          <a:xfrm>
            <a:off x="2801894" y="3354002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 dirty="0">
                <a:solidFill>
                  <a:srgbClr val="33CCCC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grpSp>
        <p:nvGrpSpPr>
          <p:cNvPr id="59" name="Graphic 53" descr="Bar graph with upward trend">
            <a:extLst>
              <a:ext uri="{FF2B5EF4-FFF2-40B4-BE49-F238E27FC236}">
                <a16:creationId xmlns:a16="http://schemas.microsoft.com/office/drawing/2014/main" id="{5B529477-40E9-94D2-73B8-4C090F65D47B}"/>
              </a:ext>
            </a:extLst>
          </p:cNvPr>
          <p:cNvGrpSpPr/>
          <p:nvPr/>
        </p:nvGrpSpPr>
        <p:grpSpPr>
          <a:xfrm>
            <a:off x="5775960" y="3108960"/>
            <a:ext cx="640080" cy="640080"/>
            <a:chOff x="5769435" y="2735108"/>
            <a:chExt cx="640080" cy="64008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C988DC10-2F79-DFDD-ADA8-2676E2932BAC}"/>
                </a:ext>
              </a:extLst>
            </p:cNvPr>
            <p:cNvSpPr/>
            <p:nvPr/>
          </p:nvSpPr>
          <p:spPr>
            <a:xfrm>
              <a:off x="5859290" y="2818295"/>
              <a:ext cx="466725" cy="473393"/>
            </a:xfrm>
            <a:custGeom>
              <a:avLst/>
              <a:gdLst>
                <a:gd name="connsiteX0" fmla="*/ 43495 w 466725"/>
                <a:gd name="connsiteY0" fmla="*/ 3490 h 473392"/>
                <a:gd name="connsiteX1" fmla="*/ 3490 w 466725"/>
                <a:gd name="connsiteY1" fmla="*/ 3490 h 473392"/>
                <a:gd name="connsiteX2" fmla="*/ 3490 w 466725"/>
                <a:gd name="connsiteY2" fmla="*/ 470215 h 473392"/>
                <a:gd name="connsiteX3" fmla="*/ 463548 w 466725"/>
                <a:gd name="connsiteY3" fmla="*/ 470215 h 473392"/>
                <a:gd name="connsiteX4" fmla="*/ 463548 w 466725"/>
                <a:gd name="connsiteY4" fmla="*/ 430210 h 473392"/>
                <a:gd name="connsiteX5" fmla="*/ 43495 w 466725"/>
                <a:gd name="connsiteY5" fmla="*/ 430210 h 473392"/>
                <a:gd name="connsiteX6" fmla="*/ 43495 w 466725"/>
                <a:gd name="connsiteY6" fmla="*/ 3490 h 4733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66725" h="473392">
                  <a:moveTo>
                    <a:pt x="43495" y="3490"/>
                  </a:moveTo>
                  <a:lnTo>
                    <a:pt x="3490" y="3490"/>
                  </a:lnTo>
                  <a:lnTo>
                    <a:pt x="3490" y="470215"/>
                  </a:lnTo>
                  <a:lnTo>
                    <a:pt x="463548" y="470215"/>
                  </a:lnTo>
                  <a:lnTo>
                    <a:pt x="463548" y="430210"/>
                  </a:lnTo>
                  <a:lnTo>
                    <a:pt x="43495" y="430210"/>
                  </a:lnTo>
                  <a:lnTo>
                    <a:pt x="43495" y="3490"/>
                  </a:lnTo>
                  <a:close/>
                </a:path>
              </a:pathLst>
            </a:custGeom>
            <a:grpFill/>
            <a:ln w="664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9588CD4E-84C6-C879-7D96-B3FF1DBC281D}"/>
                </a:ext>
              </a:extLst>
            </p:cNvPr>
            <p:cNvSpPr/>
            <p:nvPr/>
          </p:nvSpPr>
          <p:spPr>
            <a:xfrm>
              <a:off x="6219335" y="2818295"/>
              <a:ext cx="106680" cy="393383"/>
            </a:xfrm>
            <a:custGeom>
              <a:avLst/>
              <a:gdLst>
                <a:gd name="connsiteX0" fmla="*/ 103503 w 106680"/>
                <a:gd name="connsiteY0" fmla="*/ 390205 h 393382"/>
                <a:gd name="connsiteX1" fmla="*/ 3490 w 106680"/>
                <a:gd name="connsiteY1" fmla="*/ 390205 h 393382"/>
                <a:gd name="connsiteX2" fmla="*/ 3490 w 106680"/>
                <a:gd name="connsiteY2" fmla="*/ 3490 h 393382"/>
                <a:gd name="connsiteX3" fmla="*/ 103503 w 106680"/>
                <a:gd name="connsiteY3" fmla="*/ 3490 h 3933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6680" h="393382">
                  <a:moveTo>
                    <a:pt x="103503" y="390205"/>
                  </a:moveTo>
                  <a:lnTo>
                    <a:pt x="3490" y="390205"/>
                  </a:lnTo>
                  <a:lnTo>
                    <a:pt x="3490" y="3490"/>
                  </a:lnTo>
                  <a:lnTo>
                    <a:pt x="103503" y="3490"/>
                  </a:lnTo>
                  <a:close/>
                </a:path>
              </a:pathLst>
            </a:custGeom>
            <a:grpFill/>
            <a:ln w="664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52E1E12E-EDC1-16BA-3D71-3102C247003D}"/>
                </a:ext>
              </a:extLst>
            </p:cNvPr>
            <p:cNvSpPr/>
            <p:nvPr/>
          </p:nvSpPr>
          <p:spPr>
            <a:xfrm>
              <a:off x="6079317" y="2951645"/>
              <a:ext cx="106680" cy="260033"/>
            </a:xfrm>
            <a:custGeom>
              <a:avLst/>
              <a:gdLst>
                <a:gd name="connsiteX0" fmla="*/ 103503 w 106680"/>
                <a:gd name="connsiteY0" fmla="*/ 256855 h 260032"/>
                <a:gd name="connsiteX1" fmla="*/ 3490 w 106680"/>
                <a:gd name="connsiteY1" fmla="*/ 256855 h 260032"/>
                <a:gd name="connsiteX2" fmla="*/ 3490 w 106680"/>
                <a:gd name="connsiteY2" fmla="*/ 3490 h 260032"/>
                <a:gd name="connsiteX3" fmla="*/ 103503 w 106680"/>
                <a:gd name="connsiteY3" fmla="*/ 3490 h 2600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6680" h="260032">
                  <a:moveTo>
                    <a:pt x="103503" y="256855"/>
                  </a:moveTo>
                  <a:lnTo>
                    <a:pt x="3490" y="256855"/>
                  </a:lnTo>
                  <a:lnTo>
                    <a:pt x="3490" y="3490"/>
                  </a:lnTo>
                  <a:lnTo>
                    <a:pt x="103503" y="3490"/>
                  </a:lnTo>
                  <a:close/>
                </a:path>
              </a:pathLst>
            </a:custGeom>
            <a:grpFill/>
            <a:ln w="664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4FA5C10F-EE98-AE90-4FF3-66F74EA7E51E}"/>
                </a:ext>
              </a:extLst>
            </p:cNvPr>
            <p:cNvSpPr/>
            <p:nvPr/>
          </p:nvSpPr>
          <p:spPr>
            <a:xfrm>
              <a:off x="5939300" y="3071660"/>
              <a:ext cx="106680" cy="140018"/>
            </a:xfrm>
            <a:custGeom>
              <a:avLst/>
              <a:gdLst>
                <a:gd name="connsiteX0" fmla="*/ 103503 w 106680"/>
                <a:gd name="connsiteY0" fmla="*/ 136840 h 140017"/>
                <a:gd name="connsiteX1" fmla="*/ 3490 w 106680"/>
                <a:gd name="connsiteY1" fmla="*/ 136840 h 140017"/>
                <a:gd name="connsiteX2" fmla="*/ 3490 w 106680"/>
                <a:gd name="connsiteY2" fmla="*/ 3490 h 140017"/>
                <a:gd name="connsiteX3" fmla="*/ 103503 w 106680"/>
                <a:gd name="connsiteY3" fmla="*/ 3490 h 1400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6680" h="140017">
                  <a:moveTo>
                    <a:pt x="103503" y="136840"/>
                  </a:moveTo>
                  <a:lnTo>
                    <a:pt x="3490" y="136840"/>
                  </a:lnTo>
                  <a:lnTo>
                    <a:pt x="3490" y="3490"/>
                  </a:lnTo>
                  <a:lnTo>
                    <a:pt x="103503" y="3490"/>
                  </a:lnTo>
                  <a:close/>
                </a:path>
              </a:pathLst>
            </a:custGeom>
            <a:grpFill/>
            <a:ln w="664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F9D4695A-5167-41B0-23FB-B60758D0CD24}"/>
                </a:ext>
              </a:extLst>
            </p:cNvPr>
            <p:cNvSpPr/>
            <p:nvPr/>
          </p:nvSpPr>
          <p:spPr>
            <a:xfrm>
              <a:off x="5936566" y="2818295"/>
              <a:ext cx="220028" cy="220028"/>
            </a:xfrm>
            <a:custGeom>
              <a:avLst/>
              <a:gdLst>
                <a:gd name="connsiteX0" fmla="*/ 219584 w 220027"/>
                <a:gd name="connsiteY0" fmla="*/ 95101 h 220027"/>
                <a:gd name="connsiteX1" fmla="*/ 219584 w 220027"/>
                <a:gd name="connsiteY1" fmla="*/ 3490 h 220027"/>
                <a:gd name="connsiteX2" fmla="*/ 127972 w 220027"/>
                <a:gd name="connsiteY2" fmla="*/ 3490 h 220027"/>
                <a:gd name="connsiteX3" fmla="*/ 164377 w 220027"/>
                <a:gd name="connsiteY3" fmla="*/ 39895 h 220027"/>
                <a:gd name="connsiteX4" fmla="*/ 3490 w 220027"/>
                <a:gd name="connsiteY4" fmla="*/ 200781 h 220027"/>
                <a:gd name="connsiteX5" fmla="*/ 22292 w 220027"/>
                <a:gd name="connsiteY5" fmla="*/ 219584 h 220027"/>
                <a:gd name="connsiteX6" fmla="*/ 183179 w 220027"/>
                <a:gd name="connsiteY6" fmla="*/ 58764 h 220027"/>
                <a:gd name="connsiteX7" fmla="*/ 219584 w 220027"/>
                <a:gd name="connsiteY7" fmla="*/ 95101 h 2200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20027" h="220027">
                  <a:moveTo>
                    <a:pt x="219584" y="95101"/>
                  </a:moveTo>
                  <a:lnTo>
                    <a:pt x="219584" y="3490"/>
                  </a:lnTo>
                  <a:lnTo>
                    <a:pt x="127972" y="3490"/>
                  </a:lnTo>
                  <a:lnTo>
                    <a:pt x="164377" y="39895"/>
                  </a:lnTo>
                  <a:lnTo>
                    <a:pt x="3490" y="200781"/>
                  </a:lnTo>
                  <a:lnTo>
                    <a:pt x="22292" y="219584"/>
                  </a:lnTo>
                  <a:lnTo>
                    <a:pt x="183179" y="58764"/>
                  </a:lnTo>
                  <a:lnTo>
                    <a:pt x="219584" y="95101"/>
                  </a:lnTo>
                  <a:close/>
                </a:path>
              </a:pathLst>
            </a:custGeom>
            <a:grpFill/>
            <a:ln w="664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8A0F9D76-D254-E19D-CFFA-7EAD617FE33B}"/>
              </a:ext>
            </a:extLst>
          </p:cNvPr>
          <p:cNvGrpSpPr/>
          <p:nvPr/>
        </p:nvGrpSpPr>
        <p:grpSpPr>
          <a:xfrm>
            <a:off x="4724400" y="2057400"/>
            <a:ext cx="2743200" cy="2743200"/>
            <a:chOff x="4724400" y="2057400"/>
            <a:chExt cx="2743200" cy="2743200"/>
          </a:xfrm>
        </p:grpSpPr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B58B108A-2FB3-5823-B773-36E43106AA94}"/>
                </a:ext>
              </a:extLst>
            </p:cNvPr>
            <p:cNvSpPr/>
            <p:nvPr/>
          </p:nvSpPr>
          <p:spPr>
            <a:xfrm>
              <a:off x="4724400" y="3036981"/>
              <a:ext cx="924868" cy="1467562"/>
            </a:xfrm>
            <a:custGeom>
              <a:avLst/>
              <a:gdLst>
                <a:gd name="connsiteX0" fmla="*/ 85025 w 1224390"/>
                <a:gd name="connsiteY0" fmla="*/ 0 h 1933575"/>
                <a:gd name="connsiteX1" fmla="*/ 909358 w 1224390"/>
                <a:gd name="connsiteY1" fmla="*/ 267187 h 1933575"/>
                <a:gd name="connsiteX2" fmla="*/ 1224390 w 1224390"/>
                <a:gd name="connsiteY2" fmla="*/ 1233974 h 1933575"/>
                <a:gd name="connsiteX3" fmla="*/ 714685 w 1224390"/>
                <a:gd name="connsiteY3" fmla="*/ 1933575 h 1933575"/>
                <a:gd name="connsiteX4" fmla="*/ 85025 w 1224390"/>
                <a:gd name="connsiteY4" fmla="*/ 0 h 1933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24390" h="1933575">
                  <a:moveTo>
                    <a:pt x="85025" y="0"/>
                  </a:moveTo>
                  <a:lnTo>
                    <a:pt x="909358" y="267187"/>
                  </a:lnTo>
                  <a:cubicBezTo>
                    <a:pt x="793443" y="623435"/>
                    <a:pt x="920263" y="1013938"/>
                    <a:pt x="1224390" y="1233974"/>
                  </a:cubicBezTo>
                  <a:lnTo>
                    <a:pt x="714685" y="1933575"/>
                  </a:lnTo>
                  <a:cubicBezTo>
                    <a:pt x="107239" y="1493101"/>
                    <a:pt x="-147210" y="712497"/>
                    <a:pt x="85025" y="0"/>
                  </a:cubicBezTo>
                  <a:close/>
                </a:path>
              </a:pathLst>
            </a:custGeom>
            <a:solidFill>
              <a:srgbClr val="33CC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DCE8827C-27F4-4A5B-905E-5F3B5219619D}"/>
                </a:ext>
              </a:extLst>
            </p:cNvPr>
            <p:cNvSpPr/>
            <p:nvPr/>
          </p:nvSpPr>
          <p:spPr>
            <a:xfrm>
              <a:off x="5326697" y="4018970"/>
              <a:ext cx="1539710" cy="781630"/>
            </a:xfrm>
            <a:custGeom>
              <a:avLst/>
              <a:gdLst>
                <a:gd name="connsiteX0" fmla="*/ 509790 w 2038350"/>
                <a:gd name="connsiteY0" fmla="*/ 0 h 1029831"/>
                <a:gd name="connsiteX1" fmla="*/ 1528965 w 2038350"/>
                <a:gd name="connsiteY1" fmla="*/ 0 h 1029831"/>
                <a:gd name="connsiteX2" fmla="*/ 2038350 w 2038350"/>
                <a:gd name="connsiteY2" fmla="*/ 699850 h 1029831"/>
                <a:gd name="connsiteX3" fmla="*/ 0 w 2038350"/>
                <a:gd name="connsiteY3" fmla="*/ 699850 h 10298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38350" h="1029831">
                  <a:moveTo>
                    <a:pt x="509790" y="0"/>
                  </a:moveTo>
                  <a:cubicBezTo>
                    <a:pt x="813563" y="220390"/>
                    <a:pt x="1224787" y="220390"/>
                    <a:pt x="1528965" y="0"/>
                  </a:cubicBezTo>
                  <a:lnTo>
                    <a:pt x="2038350" y="699850"/>
                  </a:lnTo>
                  <a:cubicBezTo>
                    <a:pt x="1430804" y="1139825"/>
                    <a:pt x="607950" y="1139825"/>
                    <a:pt x="0" y="699850"/>
                  </a:cubicBezTo>
                  <a:close/>
                </a:path>
              </a:pathLst>
            </a:custGeom>
            <a:solidFill>
              <a:srgbClr val="6699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817A44A0-AE1E-CBC1-8A12-459DF57EF1A4}"/>
                </a:ext>
              </a:extLst>
            </p:cNvPr>
            <p:cNvSpPr/>
            <p:nvPr/>
          </p:nvSpPr>
          <p:spPr>
            <a:xfrm>
              <a:off x="6543836" y="3036981"/>
              <a:ext cx="923764" cy="1467562"/>
            </a:xfrm>
            <a:custGeom>
              <a:avLst/>
              <a:gdLst>
                <a:gd name="connsiteX0" fmla="*/ 1137978 w 1222929"/>
                <a:gd name="connsiteY0" fmla="*/ 0 h 1933575"/>
                <a:gd name="connsiteX1" fmla="*/ 508862 w 1222929"/>
                <a:gd name="connsiteY1" fmla="*/ 1933575 h 1933575"/>
                <a:gd name="connsiteX2" fmla="*/ 0 w 1222929"/>
                <a:gd name="connsiteY2" fmla="*/ 1233974 h 1933575"/>
                <a:gd name="connsiteX3" fmla="*/ 314356 w 1222929"/>
                <a:gd name="connsiteY3" fmla="*/ 267187 h 1933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2929" h="1933575">
                  <a:moveTo>
                    <a:pt x="1137978" y="0"/>
                  </a:moveTo>
                  <a:cubicBezTo>
                    <a:pt x="1370013" y="712497"/>
                    <a:pt x="1115784" y="1493101"/>
                    <a:pt x="508862" y="1933575"/>
                  </a:cubicBezTo>
                  <a:lnTo>
                    <a:pt x="0" y="1233974"/>
                  </a:lnTo>
                  <a:cubicBezTo>
                    <a:pt x="303461" y="1013938"/>
                    <a:pt x="430575" y="623435"/>
                    <a:pt x="314356" y="267187"/>
                  </a:cubicBezTo>
                  <a:close/>
                </a:path>
              </a:pathLst>
            </a:custGeom>
            <a:solidFill>
              <a:srgbClr val="FFCC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4DA74115-F33D-54E4-EB10-EDB6E7C27502}"/>
                </a:ext>
              </a:extLst>
            </p:cNvPr>
            <p:cNvSpPr/>
            <p:nvPr/>
          </p:nvSpPr>
          <p:spPr>
            <a:xfrm>
              <a:off x="6134925" y="2057400"/>
              <a:ext cx="1244719" cy="1109709"/>
            </a:xfrm>
            <a:custGeom>
              <a:avLst/>
              <a:gdLst>
                <a:gd name="connsiteX0" fmla="*/ 0 w 1647825"/>
                <a:gd name="connsiteY0" fmla="*/ 0 h 1462088"/>
                <a:gd name="connsiteX1" fmla="*/ 1647825 w 1647825"/>
                <a:gd name="connsiteY1" fmla="*/ 1194972 h 1462088"/>
                <a:gd name="connsiteX2" fmla="*/ 823912 w 1647825"/>
                <a:gd name="connsiteY2" fmla="*/ 1462088 h 1462088"/>
                <a:gd name="connsiteX3" fmla="*/ 0 w 1647825"/>
                <a:gd name="connsiteY3" fmla="*/ 864602 h 1462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47825" h="1462088">
                  <a:moveTo>
                    <a:pt x="0" y="0"/>
                  </a:moveTo>
                  <a:cubicBezTo>
                    <a:pt x="750846" y="0"/>
                    <a:pt x="1416112" y="482260"/>
                    <a:pt x="1647825" y="1194972"/>
                  </a:cubicBezTo>
                  <a:lnTo>
                    <a:pt x="823912" y="1462088"/>
                  </a:lnTo>
                  <a:cubicBezTo>
                    <a:pt x="708056" y="1105933"/>
                    <a:pt x="375423" y="864602"/>
                    <a:pt x="0" y="864602"/>
                  </a:cubicBezTo>
                  <a:close/>
                </a:path>
              </a:pathLst>
            </a:custGeom>
            <a:solidFill>
              <a:srgbClr val="FF99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4D7117AE-8285-6B33-4E0F-3A144FCC5EAB}"/>
                </a:ext>
              </a:extLst>
            </p:cNvPr>
            <p:cNvSpPr/>
            <p:nvPr/>
          </p:nvSpPr>
          <p:spPr>
            <a:xfrm>
              <a:off x="4812261" y="2057400"/>
              <a:ext cx="1245918" cy="1109709"/>
            </a:xfrm>
            <a:custGeom>
              <a:avLst/>
              <a:gdLst>
                <a:gd name="connsiteX0" fmla="*/ 1649413 w 1649413"/>
                <a:gd name="connsiteY0" fmla="*/ 0 h 1462088"/>
                <a:gd name="connsiteX1" fmla="*/ 1649413 w 1649413"/>
                <a:gd name="connsiteY1" fmla="*/ 864602 h 1462088"/>
                <a:gd name="connsiteX2" fmla="*/ 824707 w 1649413"/>
                <a:gd name="connsiteY2" fmla="*/ 1462088 h 1462088"/>
                <a:gd name="connsiteX3" fmla="*/ 0 w 1649413"/>
                <a:gd name="connsiteY3" fmla="*/ 1194972 h 1462088"/>
                <a:gd name="connsiteX4" fmla="*/ 1649413 w 1649413"/>
                <a:gd name="connsiteY4" fmla="*/ 0 h 1462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49413" h="1462088">
                  <a:moveTo>
                    <a:pt x="1649413" y="0"/>
                  </a:moveTo>
                  <a:lnTo>
                    <a:pt x="1649413" y="864602"/>
                  </a:lnTo>
                  <a:cubicBezTo>
                    <a:pt x="1273628" y="864602"/>
                    <a:pt x="940675" y="1105933"/>
                    <a:pt x="824707" y="1462088"/>
                  </a:cubicBezTo>
                  <a:lnTo>
                    <a:pt x="0" y="1194972"/>
                  </a:lnTo>
                  <a:cubicBezTo>
                    <a:pt x="232340" y="482260"/>
                    <a:pt x="898247" y="0"/>
                    <a:pt x="1649413" y="0"/>
                  </a:cubicBezTo>
                  <a:close/>
                </a:path>
              </a:pathLst>
            </a:custGeom>
            <a:solidFill>
              <a:srgbClr val="FF66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</p:grpSp>
      <p:grpSp>
        <p:nvGrpSpPr>
          <p:cNvPr id="71" name="Graphic 5" descr="Bullseye">
            <a:extLst>
              <a:ext uri="{FF2B5EF4-FFF2-40B4-BE49-F238E27FC236}">
                <a16:creationId xmlns:a16="http://schemas.microsoft.com/office/drawing/2014/main" id="{DA647B52-1F9A-CF79-9A1F-71D195B3DEB6}"/>
              </a:ext>
            </a:extLst>
          </p:cNvPr>
          <p:cNvGrpSpPr/>
          <p:nvPr/>
        </p:nvGrpSpPr>
        <p:grpSpPr>
          <a:xfrm>
            <a:off x="4878559" y="3520893"/>
            <a:ext cx="457200" cy="457200"/>
            <a:chOff x="3558694" y="5774432"/>
            <a:chExt cx="457200" cy="45720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D705498F-91C6-0467-0F80-E14440246731}"/>
                </a:ext>
              </a:extLst>
            </p:cNvPr>
            <p:cNvSpPr/>
            <p:nvPr/>
          </p:nvSpPr>
          <p:spPr>
            <a:xfrm>
              <a:off x="3730263" y="5813127"/>
              <a:ext cx="242888" cy="242888"/>
            </a:xfrm>
            <a:custGeom>
              <a:avLst/>
              <a:gdLst>
                <a:gd name="connsiteX0" fmla="*/ 202287 w 242887"/>
                <a:gd name="connsiteY0" fmla="*/ 44648 h 242887"/>
                <a:gd name="connsiteX1" fmla="*/ 197525 w 242887"/>
                <a:gd name="connsiteY1" fmla="*/ 1786 h 242887"/>
                <a:gd name="connsiteX2" fmla="*/ 145137 w 242887"/>
                <a:gd name="connsiteY2" fmla="*/ 54173 h 242887"/>
                <a:gd name="connsiteX3" fmla="*/ 147995 w 242887"/>
                <a:gd name="connsiteY3" fmla="*/ 78938 h 242887"/>
                <a:gd name="connsiteX4" fmla="*/ 71795 w 242887"/>
                <a:gd name="connsiteY4" fmla="*/ 155138 h 242887"/>
                <a:gd name="connsiteX5" fmla="*/ 49411 w 242887"/>
                <a:gd name="connsiteY5" fmla="*/ 149423 h 242887"/>
                <a:gd name="connsiteX6" fmla="*/ 1786 w 242887"/>
                <a:gd name="connsiteY6" fmla="*/ 197048 h 242887"/>
                <a:gd name="connsiteX7" fmla="*/ 49411 w 242887"/>
                <a:gd name="connsiteY7" fmla="*/ 244673 h 242887"/>
                <a:gd name="connsiteX8" fmla="*/ 97036 w 242887"/>
                <a:gd name="connsiteY8" fmla="*/ 197048 h 242887"/>
                <a:gd name="connsiteX9" fmla="*/ 91797 w 242887"/>
                <a:gd name="connsiteY9" fmla="*/ 175141 h 242887"/>
                <a:gd name="connsiteX10" fmla="*/ 167997 w 242887"/>
                <a:gd name="connsiteY10" fmla="*/ 98941 h 242887"/>
                <a:gd name="connsiteX11" fmla="*/ 192762 w 242887"/>
                <a:gd name="connsiteY11" fmla="*/ 101798 h 242887"/>
                <a:gd name="connsiteX12" fmla="*/ 245150 w 242887"/>
                <a:gd name="connsiteY12" fmla="*/ 49411 h 242887"/>
                <a:gd name="connsiteX13" fmla="*/ 202287 w 242887"/>
                <a:gd name="connsiteY13" fmla="*/ 44648 h 2428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2887" h="242887">
                  <a:moveTo>
                    <a:pt x="202287" y="44648"/>
                  </a:moveTo>
                  <a:lnTo>
                    <a:pt x="197525" y="1786"/>
                  </a:lnTo>
                  <a:lnTo>
                    <a:pt x="145137" y="54173"/>
                  </a:lnTo>
                  <a:lnTo>
                    <a:pt x="147995" y="78938"/>
                  </a:lnTo>
                  <a:lnTo>
                    <a:pt x="71795" y="155138"/>
                  </a:lnTo>
                  <a:cubicBezTo>
                    <a:pt x="65127" y="151805"/>
                    <a:pt x="57507" y="149423"/>
                    <a:pt x="49411" y="149423"/>
                  </a:cubicBezTo>
                  <a:cubicBezTo>
                    <a:pt x="23217" y="149423"/>
                    <a:pt x="1786" y="170855"/>
                    <a:pt x="1786" y="197048"/>
                  </a:cubicBezTo>
                  <a:cubicBezTo>
                    <a:pt x="1786" y="223242"/>
                    <a:pt x="23217" y="244673"/>
                    <a:pt x="49411" y="244673"/>
                  </a:cubicBezTo>
                  <a:cubicBezTo>
                    <a:pt x="75605" y="244673"/>
                    <a:pt x="97036" y="223242"/>
                    <a:pt x="97036" y="197048"/>
                  </a:cubicBezTo>
                  <a:cubicBezTo>
                    <a:pt x="97036" y="188952"/>
                    <a:pt x="95131" y="181808"/>
                    <a:pt x="91797" y="175141"/>
                  </a:cubicBezTo>
                  <a:lnTo>
                    <a:pt x="167997" y="98941"/>
                  </a:lnTo>
                  <a:lnTo>
                    <a:pt x="192762" y="101798"/>
                  </a:lnTo>
                  <a:lnTo>
                    <a:pt x="245150" y="49411"/>
                  </a:lnTo>
                  <a:lnTo>
                    <a:pt x="202287" y="44648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84AF3FFC-443E-E58E-5AED-A09A71B7DA06}"/>
                </a:ext>
              </a:extLst>
            </p:cNvPr>
            <p:cNvSpPr/>
            <p:nvPr/>
          </p:nvSpPr>
          <p:spPr>
            <a:xfrm>
              <a:off x="3597389" y="5827415"/>
              <a:ext cx="361950" cy="361950"/>
            </a:xfrm>
            <a:custGeom>
              <a:avLst/>
              <a:gdLst>
                <a:gd name="connsiteX0" fmla="*/ 338971 w 361950"/>
                <a:gd name="connsiteY0" fmla="*/ 100846 h 361950"/>
                <a:gd name="connsiteX1" fmla="*/ 332780 w 361950"/>
                <a:gd name="connsiteY1" fmla="*/ 107513 h 361950"/>
                <a:gd name="connsiteX2" fmla="*/ 323731 w 361950"/>
                <a:gd name="connsiteY2" fmla="*/ 106561 h 361950"/>
                <a:gd name="connsiteX3" fmla="*/ 313730 w 361950"/>
                <a:gd name="connsiteY3" fmla="*/ 105132 h 361950"/>
                <a:gd name="connsiteX4" fmla="*/ 335161 w 361950"/>
                <a:gd name="connsiteY4" fmla="*/ 182761 h 361950"/>
                <a:gd name="connsiteX5" fmla="*/ 182761 w 361950"/>
                <a:gd name="connsiteY5" fmla="*/ 335161 h 361950"/>
                <a:gd name="connsiteX6" fmla="*/ 30361 w 361950"/>
                <a:gd name="connsiteY6" fmla="*/ 182761 h 361950"/>
                <a:gd name="connsiteX7" fmla="*/ 182761 w 361950"/>
                <a:gd name="connsiteY7" fmla="*/ 30361 h 361950"/>
                <a:gd name="connsiteX8" fmla="*/ 260390 w 361950"/>
                <a:gd name="connsiteY8" fmla="*/ 51792 h 361950"/>
                <a:gd name="connsiteX9" fmla="*/ 259437 w 361950"/>
                <a:gd name="connsiteY9" fmla="*/ 42267 h 361950"/>
                <a:gd name="connsiteX10" fmla="*/ 258008 w 361950"/>
                <a:gd name="connsiteY10" fmla="*/ 32742 h 361950"/>
                <a:gd name="connsiteX11" fmla="*/ 264676 w 361950"/>
                <a:gd name="connsiteY11" fmla="*/ 26075 h 361950"/>
                <a:gd name="connsiteX12" fmla="*/ 268010 w 361950"/>
                <a:gd name="connsiteY12" fmla="*/ 22741 h 361950"/>
                <a:gd name="connsiteX13" fmla="*/ 182761 w 361950"/>
                <a:gd name="connsiteY13" fmla="*/ 1786 h 361950"/>
                <a:gd name="connsiteX14" fmla="*/ 1786 w 361950"/>
                <a:gd name="connsiteY14" fmla="*/ 182761 h 361950"/>
                <a:gd name="connsiteX15" fmla="*/ 182761 w 361950"/>
                <a:gd name="connsiteY15" fmla="*/ 363736 h 361950"/>
                <a:gd name="connsiteX16" fmla="*/ 363736 w 361950"/>
                <a:gd name="connsiteY16" fmla="*/ 182761 h 361950"/>
                <a:gd name="connsiteX17" fmla="*/ 342305 w 361950"/>
                <a:gd name="connsiteY17" fmla="*/ 97988 h 361950"/>
                <a:gd name="connsiteX18" fmla="*/ 338971 w 361950"/>
                <a:gd name="connsiteY18" fmla="*/ 100846 h 361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361950" h="361950">
                  <a:moveTo>
                    <a:pt x="338971" y="100846"/>
                  </a:moveTo>
                  <a:lnTo>
                    <a:pt x="332780" y="107513"/>
                  </a:lnTo>
                  <a:lnTo>
                    <a:pt x="323731" y="106561"/>
                  </a:lnTo>
                  <a:lnTo>
                    <a:pt x="313730" y="105132"/>
                  </a:lnTo>
                  <a:cubicBezTo>
                    <a:pt x="327065" y="127992"/>
                    <a:pt x="335161" y="154186"/>
                    <a:pt x="335161" y="182761"/>
                  </a:cubicBezTo>
                  <a:cubicBezTo>
                    <a:pt x="335161" y="266581"/>
                    <a:pt x="266581" y="335161"/>
                    <a:pt x="182761" y="335161"/>
                  </a:cubicBezTo>
                  <a:cubicBezTo>
                    <a:pt x="98941" y="335161"/>
                    <a:pt x="30361" y="266581"/>
                    <a:pt x="30361" y="182761"/>
                  </a:cubicBezTo>
                  <a:cubicBezTo>
                    <a:pt x="30361" y="98941"/>
                    <a:pt x="98941" y="30361"/>
                    <a:pt x="182761" y="30361"/>
                  </a:cubicBezTo>
                  <a:cubicBezTo>
                    <a:pt x="210860" y="30361"/>
                    <a:pt x="237530" y="37981"/>
                    <a:pt x="260390" y="51792"/>
                  </a:cubicBezTo>
                  <a:lnTo>
                    <a:pt x="259437" y="42267"/>
                  </a:lnTo>
                  <a:lnTo>
                    <a:pt x="258008" y="32742"/>
                  </a:lnTo>
                  <a:lnTo>
                    <a:pt x="264676" y="26075"/>
                  </a:lnTo>
                  <a:lnTo>
                    <a:pt x="268010" y="22741"/>
                  </a:lnTo>
                  <a:cubicBezTo>
                    <a:pt x="242292" y="9406"/>
                    <a:pt x="213717" y="1786"/>
                    <a:pt x="182761" y="1786"/>
                  </a:cubicBezTo>
                  <a:cubicBezTo>
                    <a:pt x="82748" y="1786"/>
                    <a:pt x="1786" y="82748"/>
                    <a:pt x="1786" y="182761"/>
                  </a:cubicBezTo>
                  <a:cubicBezTo>
                    <a:pt x="1786" y="282773"/>
                    <a:pt x="82748" y="363736"/>
                    <a:pt x="182761" y="363736"/>
                  </a:cubicBezTo>
                  <a:cubicBezTo>
                    <a:pt x="282773" y="363736"/>
                    <a:pt x="363736" y="282773"/>
                    <a:pt x="363736" y="182761"/>
                  </a:cubicBezTo>
                  <a:cubicBezTo>
                    <a:pt x="363736" y="151805"/>
                    <a:pt x="356116" y="123230"/>
                    <a:pt x="342305" y="97988"/>
                  </a:cubicBezTo>
                  <a:lnTo>
                    <a:pt x="338971" y="100846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86662C9E-DB18-8362-843A-2E74A724FE35}"/>
                </a:ext>
              </a:extLst>
            </p:cNvPr>
            <p:cNvSpPr/>
            <p:nvPr/>
          </p:nvSpPr>
          <p:spPr>
            <a:xfrm>
              <a:off x="3664064" y="5894090"/>
              <a:ext cx="228600" cy="228600"/>
            </a:xfrm>
            <a:custGeom>
              <a:avLst/>
              <a:gdLst>
                <a:gd name="connsiteX0" fmla="*/ 195620 w 228600"/>
                <a:gd name="connsiteY0" fmla="*/ 83701 h 228600"/>
                <a:gd name="connsiteX1" fmla="*/ 201811 w 228600"/>
                <a:gd name="connsiteY1" fmla="*/ 116086 h 228600"/>
                <a:gd name="connsiteX2" fmla="*/ 116086 w 228600"/>
                <a:gd name="connsiteY2" fmla="*/ 201811 h 228600"/>
                <a:gd name="connsiteX3" fmla="*/ 30361 w 228600"/>
                <a:gd name="connsiteY3" fmla="*/ 116086 h 228600"/>
                <a:gd name="connsiteX4" fmla="*/ 116086 w 228600"/>
                <a:gd name="connsiteY4" fmla="*/ 30361 h 228600"/>
                <a:gd name="connsiteX5" fmla="*/ 148471 w 228600"/>
                <a:gd name="connsiteY5" fmla="*/ 36552 h 228600"/>
                <a:gd name="connsiteX6" fmla="*/ 169902 w 228600"/>
                <a:gd name="connsiteY6" fmla="*/ 15121 h 228600"/>
                <a:gd name="connsiteX7" fmla="*/ 116086 w 228600"/>
                <a:gd name="connsiteY7" fmla="*/ 1786 h 228600"/>
                <a:gd name="connsiteX8" fmla="*/ 1786 w 228600"/>
                <a:gd name="connsiteY8" fmla="*/ 116086 h 228600"/>
                <a:gd name="connsiteX9" fmla="*/ 116086 w 228600"/>
                <a:gd name="connsiteY9" fmla="*/ 230386 h 228600"/>
                <a:gd name="connsiteX10" fmla="*/ 230386 w 228600"/>
                <a:gd name="connsiteY10" fmla="*/ 116086 h 228600"/>
                <a:gd name="connsiteX11" fmla="*/ 217051 w 228600"/>
                <a:gd name="connsiteY11" fmla="*/ 62270 h 228600"/>
                <a:gd name="connsiteX12" fmla="*/ 195620 w 228600"/>
                <a:gd name="connsiteY12" fmla="*/ 83701 h 22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28600" h="228600">
                  <a:moveTo>
                    <a:pt x="195620" y="83701"/>
                  </a:moveTo>
                  <a:cubicBezTo>
                    <a:pt x="199906" y="93702"/>
                    <a:pt x="201811" y="104656"/>
                    <a:pt x="201811" y="116086"/>
                  </a:cubicBezTo>
                  <a:cubicBezTo>
                    <a:pt x="201811" y="163235"/>
                    <a:pt x="163235" y="201811"/>
                    <a:pt x="116086" y="201811"/>
                  </a:cubicBezTo>
                  <a:cubicBezTo>
                    <a:pt x="68937" y="201811"/>
                    <a:pt x="30361" y="163235"/>
                    <a:pt x="30361" y="116086"/>
                  </a:cubicBezTo>
                  <a:cubicBezTo>
                    <a:pt x="30361" y="68937"/>
                    <a:pt x="68937" y="30361"/>
                    <a:pt x="116086" y="30361"/>
                  </a:cubicBezTo>
                  <a:cubicBezTo>
                    <a:pt x="127516" y="30361"/>
                    <a:pt x="138470" y="32742"/>
                    <a:pt x="148471" y="36552"/>
                  </a:cubicBezTo>
                  <a:lnTo>
                    <a:pt x="169902" y="15121"/>
                  </a:lnTo>
                  <a:cubicBezTo>
                    <a:pt x="153710" y="6548"/>
                    <a:pt x="135612" y="1786"/>
                    <a:pt x="116086" y="1786"/>
                  </a:cubicBezTo>
                  <a:cubicBezTo>
                    <a:pt x="53221" y="1786"/>
                    <a:pt x="1786" y="53221"/>
                    <a:pt x="1786" y="116086"/>
                  </a:cubicBezTo>
                  <a:cubicBezTo>
                    <a:pt x="1786" y="178951"/>
                    <a:pt x="53221" y="230386"/>
                    <a:pt x="116086" y="230386"/>
                  </a:cubicBezTo>
                  <a:cubicBezTo>
                    <a:pt x="178951" y="230386"/>
                    <a:pt x="230386" y="178951"/>
                    <a:pt x="230386" y="116086"/>
                  </a:cubicBezTo>
                  <a:cubicBezTo>
                    <a:pt x="230386" y="96560"/>
                    <a:pt x="225623" y="78462"/>
                    <a:pt x="217051" y="62270"/>
                  </a:cubicBezTo>
                  <a:lnTo>
                    <a:pt x="195620" y="83701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grpSp>
        <p:nvGrpSpPr>
          <p:cNvPr id="75" name="Graphic 9" descr="Document">
            <a:extLst>
              <a:ext uri="{FF2B5EF4-FFF2-40B4-BE49-F238E27FC236}">
                <a16:creationId xmlns:a16="http://schemas.microsoft.com/office/drawing/2014/main" id="{FC020319-DEF4-E8D1-9A55-268A81F2F8BA}"/>
              </a:ext>
            </a:extLst>
          </p:cNvPr>
          <p:cNvGrpSpPr/>
          <p:nvPr/>
        </p:nvGrpSpPr>
        <p:grpSpPr>
          <a:xfrm>
            <a:off x="6856242" y="3520893"/>
            <a:ext cx="457200" cy="457200"/>
            <a:chOff x="5684213" y="5762407"/>
            <a:chExt cx="457200" cy="45720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009099DA-93AD-D2B5-A941-15EE768E2089}"/>
                </a:ext>
              </a:extLst>
            </p:cNvPr>
            <p:cNvSpPr/>
            <p:nvPr/>
          </p:nvSpPr>
          <p:spPr>
            <a:xfrm>
              <a:off x="5763390" y="5798721"/>
              <a:ext cx="295275" cy="381000"/>
            </a:xfrm>
            <a:custGeom>
              <a:avLst/>
              <a:gdLst>
                <a:gd name="connsiteX0" fmla="*/ 30361 w 295275"/>
                <a:gd name="connsiteY0" fmla="*/ 354211 h 381000"/>
                <a:gd name="connsiteX1" fmla="*/ 30361 w 295275"/>
                <a:gd name="connsiteY1" fmla="*/ 30361 h 381000"/>
                <a:gd name="connsiteX2" fmla="*/ 149423 w 295275"/>
                <a:gd name="connsiteY2" fmla="*/ 30361 h 381000"/>
                <a:gd name="connsiteX3" fmla="*/ 149423 w 295275"/>
                <a:gd name="connsiteY3" fmla="*/ 130373 h 381000"/>
                <a:gd name="connsiteX4" fmla="*/ 268486 w 295275"/>
                <a:gd name="connsiteY4" fmla="*/ 130373 h 381000"/>
                <a:gd name="connsiteX5" fmla="*/ 268486 w 295275"/>
                <a:gd name="connsiteY5" fmla="*/ 354211 h 381000"/>
                <a:gd name="connsiteX6" fmla="*/ 30361 w 295275"/>
                <a:gd name="connsiteY6" fmla="*/ 354211 h 381000"/>
                <a:gd name="connsiteX7" fmla="*/ 177998 w 295275"/>
                <a:gd name="connsiteY7" fmla="*/ 42267 h 381000"/>
                <a:gd name="connsiteX8" fmla="*/ 237530 w 295275"/>
                <a:gd name="connsiteY8" fmla="*/ 101798 h 381000"/>
                <a:gd name="connsiteX9" fmla="*/ 177998 w 295275"/>
                <a:gd name="connsiteY9" fmla="*/ 101798 h 381000"/>
                <a:gd name="connsiteX10" fmla="*/ 177998 w 295275"/>
                <a:gd name="connsiteY10" fmla="*/ 42267 h 381000"/>
                <a:gd name="connsiteX11" fmla="*/ 177998 w 295275"/>
                <a:gd name="connsiteY11" fmla="*/ 1786 h 381000"/>
                <a:gd name="connsiteX12" fmla="*/ 1786 w 295275"/>
                <a:gd name="connsiteY12" fmla="*/ 1786 h 381000"/>
                <a:gd name="connsiteX13" fmla="*/ 1786 w 295275"/>
                <a:gd name="connsiteY13" fmla="*/ 382786 h 381000"/>
                <a:gd name="connsiteX14" fmla="*/ 297061 w 295275"/>
                <a:gd name="connsiteY14" fmla="*/ 382786 h 381000"/>
                <a:gd name="connsiteX15" fmla="*/ 297061 w 295275"/>
                <a:gd name="connsiteY15" fmla="*/ 106561 h 381000"/>
                <a:gd name="connsiteX16" fmla="*/ 177998 w 295275"/>
                <a:gd name="connsiteY16" fmla="*/ 1786 h 38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95275" h="381000">
                  <a:moveTo>
                    <a:pt x="30361" y="354211"/>
                  </a:moveTo>
                  <a:lnTo>
                    <a:pt x="30361" y="30361"/>
                  </a:lnTo>
                  <a:lnTo>
                    <a:pt x="149423" y="30361"/>
                  </a:lnTo>
                  <a:lnTo>
                    <a:pt x="149423" y="130373"/>
                  </a:lnTo>
                  <a:lnTo>
                    <a:pt x="268486" y="130373"/>
                  </a:lnTo>
                  <a:lnTo>
                    <a:pt x="268486" y="354211"/>
                  </a:lnTo>
                  <a:lnTo>
                    <a:pt x="30361" y="354211"/>
                  </a:lnTo>
                  <a:close/>
                  <a:moveTo>
                    <a:pt x="177998" y="42267"/>
                  </a:moveTo>
                  <a:lnTo>
                    <a:pt x="237530" y="101798"/>
                  </a:lnTo>
                  <a:lnTo>
                    <a:pt x="177998" y="101798"/>
                  </a:lnTo>
                  <a:lnTo>
                    <a:pt x="177998" y="42267"/>
                  </a:lnTo>
                  <a:close/>
                  <a:moveTo>
                    <a:pt x="177998" y="1786"/>
                  </a:moveTo>
                  <a:lnTo>
                    <a:pt x="1786" y="1786"/>
                  </a:lnTo>
                  <a:lnTo>
                    <a:pt x="1786" y="382786"/>
                  </a:lnTo>
                  <a:lnTo>
                    <a:pt x="297061" y="382786"/>
                  </a:lnTo>
                  <a:lnTo>
                    <a:pt x="297061" y="106561"/>
                  </a:lnTo>
                  <a:lnTo>
                    <a:pt x="177998" y="1786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E7CBBA7A-2EF5-58F1-B60C-04C0BAE2EB41}"/>
                </a:ext>
              </a:extLst>
            </p:cNvPr>
            <p:cNvSpPr/>
            <p:nvPr/>
          </p:nvSpPr>
          <p:spPr>
            <a:xfrm>
              <a:off x="5820540" y="5974934"/>
              <a:ext cx="180975" cy="19050"/>
            </a:xfrm>
            <a:custGeom>
              <a:avLst/>
              <a:gdLst>
                <a:gd name="connsiteX0" fmla="*/ 1786 w 180975"/>
                <a:gd name="connsiteY0" fmla="*/ 1786 h 19050"/>
                <a:gd name="connsiteX1" fmla="*/ 182761 w 180975"/>
                <a:gd name="connsiteY1" fmla="*/ 1786 h 19050"/>
                <a:gd name="connsiteX2" fmla="*/ 182761 w 180975"/>
                <a:gd name="connsiteY2" fmla="*/ 20836 h 19050"/>
                <a:gd name="connsiteX3" fmla="*/ 1786 w 180975"/>
                <a:gd name="connsiteY3" fmla="*/ 20836 h 19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0975" h="19050">
                  <a:moveTo>
                    <a:pt x="1786" y="1786"/>
                  </a:moveTo>
                  <a:lnTo>
                    <a:pt x="182761" y="1786"/>
                  </a:lnTo>
                  <a:lnTo>
                    <a:pt x="182761" y="20836"/>
                  </a:lnTo>
                  <a:lnTo>
                    <a:pt x="1786" y="20836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AFD81787-D436-2D25-A50D-A28C073EF6E1}"/>
                </a:ext>
              </a:extLst>
            </p:cNvPr>
            <p:cNvSpPr/>
            <p:nvPr/>
          </p:nvSpPr>
          <p:spPr>
            <a:xfrm>
              <a:off x="5820540" y="5936834"/>
              <a:ext cx="61913" cy="19050"/>
            </a:xfrm>
            <a:custGeom>
              <a:avLst/>
              <a:gdLst>
                <a:gd name="connsiteX0" fmla="*/ 1786 w 61912"/>
                <a:gd name="connsiteY0" fmla="*/ 1786 h 19050"/>
                <a:gd name="connsiteX1" fmla="*/ 63698 w 61912"/>
                <a:gd name="connsiteY1" fmla="*/ 1786 h 19050"/>
                <a:gd name="connsiteX2" fmla="*/ 63698 w 61912"/>
                <a:gd name="connsiteY2" fmla="*/ 20836 h 19050"/>
                <a:gd name="connsiteX3" fmla="*/ 1786 w 61912"/>
                <a:gd name="connsiteY3" fmla="*/ 20836 h 19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912" h="19050">
                  <a:moveTo>
                    <a:pt x="1786" y="1786"/>
                  </a:moveTo>
                  <a:lnTo>
                    <a:pt x="63698" y="1786"/>
                  </a:lnTo>
                  <a:lnTo>
                    <a:pt x="63698" y="20836"/>
                  </a:lnTo>
                  <a:lnTo>
                    <a:pt x="1786" y="20836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62E10E8B-1D4F-56BD-F20B-2991387FCC7B}"/>
                </a:ext>
              </a:extLst>
            </p:cNvPr>
            <p:cNvSpPr/>
            <p:nvPr/>
          </p:nvSpPr>
          <p:spPr>
            <a:xfrm>
              <a:off x="5820540" y="6013034"/>
              <a:ext cx="180975" cy="19050"/>
            </a:xfrm>
            <a:custGeom>
              <a:avLst/>
              <a:gdLst>
                <a:gd name="connsiteX0" fmla="*/ 1786 w 180975"/>
                <a:gd name="connsiteY0" fmla="*/ 1786 h 19050"/>
                <a:gd name="connsiteX1" fmla="*/ 182761 w 180975"/>
                <a:gd name="connsiteY1" fmla="*/ 1786 h 19050"/>
                <a:gd name="connsiteX2" fmla="*/ 182761 w 180975"/>
                <a:gd name="connsiteY2" fmla="*/ 20836 h 19050"/>
                <a:gd name="connsiteX3" fmla="*/ 1786 w 180975"/>
                <a:gd name="connsiteY3" fmla="*/ 20836 h 19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0975" h="19050">
                  <a:moveTo>
                    <a:pt x="1786" y="1786"/>
                  </a:moveTo>
                  <a:lnTo>
                    <a:pt x="182761" y="1786"/>
                  </a:lnTo>
                  <a:lnTo>
                    <a:pt x="182761" y="20836"/>
                  </a:lnTo>
                  <a:lnTo>
                    <a:pt x="1786" y="20836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07F2C569-1EA9-F838-E00E-5FCD4D87C593}"/>
                </a:ext>
              </a:extLst>
            </p:cNvPr>
            <p:cNvSpPr/>
            <p:nvPr/>
          </p:nvSpPr>
          <p:spPr>
            <a:xfrm>
              <a:off x="5820540" y="6051134"/>
              <a:ext cx="180975" cy="19050"/>
            </a:xfrm>
            <a:custGeom>
              <a:avLst/>
              <a:gdLst>
                <a:gd name="connsiteX0" fmla="*/ 1786 w 180975"/>
                <a:gd name="connsiteY0" fmla="*/ 1786 h 19050"/>
                <a:gd name="connsiteX1" fmla="*/ 182761 w 180975"/>
                <a:gd name="connsiteY1" fmla="*/ 1786 h 19050"/>
                <a:gd name="connsiteX2" fmla="*/ 182761 w 180975"/>
                <a:gd name="connsiteY2" fmla="*/ 20836 h 19050"/>
                <a:gd name="connsiteX3" fmla="*/ 1786 w 180975"/>
                <a:gd name="connsiteY3" fmla="*/ 20836 h 19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0975" h="19050">
                  <a:moveTo>
                    <a:pt x="1786" y="1786"/>
                  </a:moveTo>
                  <a:lnTo>
                    <a:pt x="182761" y="1786"/>
                  </a:lnTo>
                  <a:lnTo>
                    <a:pt x="182761" y="20836"/>
                  </a:lnTo>
                  <a:lnTo>
                    <a:pt x="1786" y="20836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A1468DBB-1D6C-88A6-781D-8755AA45560F}"/>
                </a:ext>
              </a:extLst>
            </p:cNvPr>
            <p:cNvSpPr/>
            <p:nvPr/>
          </p:nvSpPr>
          <p:spPr>
            <a:xfrm>
              <a:off x="5820540" y="6089234"/>
              <a:ext cx="180975" cy="19050"/>
            </a:xfrm>
            <a:custGeom>
              <a:avLst/>
              <a:gdLst>
                <a:gd name="connsiteX0" fmla="*/ 1786 w 180975"/>
                <a:gd name="connsiteY0" fmla="*/ 1786 h 19050"/>
                <a:gd name="connsiteX1" fmla="*/ 182761 w 180975"/>
                <a:gd name="connsiteY1" fmla="*/ 1786 h 19050"/>
                <a:gd name="connsiteX2" fmla="*/ 182761 w 180975"/>
                <a:gd name="connsiteY2" fmla="*/ 20836 h 19050"/>
                <a:gd name="connsiteX3" fmla="*/ 1786 w 180975"/>
                <a:gd name="connsiteY3" fmla="*/ 20836 h 19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0975" h="19050">
                  <a:moveTo>
                    <a:pt x="1786" y="1786"/>
                  </a:moveTo>
                  <a:lnTo>
                    <a:pt x="182761" y="1786"/>
                  </a:lnTo>
                  <a:lnTo>
                    <a:pt x="182761" y="20836"/>
                  </a:lnTo>
                  <a:lnTo>
                    <a:pt x="1786" y="20836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grpSp>
        <p:nvGrpSpPr>
          <p:cNvPr id="82" name="Graphic 11" descr="Meeting">
            <a:extLst>
              <a:ext uri="{FF2B5EF4-FFF2-40B4-BE49-F238E27FC236}">
                <a16:creationId xmlns:a16="http://schemas.microsoft.com/office/drawing/2014/main" id="{547EBC24-3A9C-2068-A7C4-196400EA97D5}"/>
              </a:ext>
            </a:extLst>
          </p:cNvPr>
          <p:cNvGrpSpPr/>
          <p:nvPr/>
        </p:nvGrpSpPr>
        <p:grpSpPr>
          <a:xfrm>
            <a:off x="5867400" y="4225990"/>
            <a:ext cx="457200" cy="457200"/>
            <a:chOff x="4969880" y="5774432"/>
            <a:chExt cx="457200" cy="45720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602187FC-F5AE-59D6-83DD-54A57A5875D6}"/>
                </a:ext>
              </a:extLst>
            </p:cNvPr>
            <p:cNvSpPr/>
            <p:nvPr/>
          </p:nvSpPr>
          <p:spPr>
            <a:xfrm>
              <a:off x="5163357" y="5867420"/>
              <a:ext cx="66675" cy="66675"/>
            </a:xfrm>
            <a:custGeom>
              <a:avLst/>
              <a:gdLst>
                <a:gd name="connsiteX0" fmla="*/ 68461 w 66675"/>
                <a:gd name="connsiteY0" fmla="*/ 35123 h 66675"/>
                <a:gd name="connsiteX1" fmla="*/ 35123 w 66675"/>
                <a:gd name="connsiteY1" fmla="*/ 68461 h 66675"/>
                <a:gd name="connsiteX2" fmla="*/ 1786 w 66675"/>
                <a:gd name="connsiteY2" fmla="*/ 35123 h 66675"/>
                <a:gd name="connsiteX3" fmla="*/ 35123 w 66675"/>
                <a:gd name="connsiteY3" fmla="*/ 1786 h 66675"/>
                <a:gd name="connsiteX4" fmla="*/ 68461 w 66675"/>
                <a:gd name="connsiteY4" fmla="*/ 35123 h 66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6675" h="66675">
                  <a:moveTo>
                    <a:pt x="68461" y="35123"/>
                  </a:moveTo>
                  <a:cubicBezTo>
                    <a:pt x="68461" y="53697"/>
                    <a:pt x="53697" y="68461"/>
                    <a:pt x="35123" y="68461"/>
                  </a:cubicBezTo>
                  <a:cubicBezTo>
                    <a:pt x="16550" y="68461"/>
                    <a:pt x="1786" y="53697"/>
                    <a:pt x="1786" y="35123"/>
                  </a:cubicBezTo>
                  <a:cubicBezTo>
                    <a:pt x="1786" y="16550"/>
                    <a:pt x="16550" y="1786"/>
                    <a:pt x="35123" y="1786"/>
                  </a:cubicBezTo>
                  <a:cubicBezTo>
                    <a:pt x="53697" y="1786"/>
                    <a:pt x="68461" y="17026"/>
                    <a:pt x="68461" y="35123"/>
                  </a:cubicBezTo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481C989B-E30A-5077-82D0-1011CA3EF486}"/>
                </a:ext>
              </a:extLst>
            </p:cNvPr>
            <p:cNvSpPr/>
            <p:nvPr/>
          </p:nvSpPr>
          <p:spPr>
            <a:xfrm>
              <a:off x="5296707" y="5886470"/>
              <a:ext cx="66675" cy="66675"/>
            </a:xfrm>
            <a:custGeom>
              <a:avLst/>
              <a:gdLst>
                <a:gd name="connsiteX0" fmla="*/ 68461 w 66675"/>
                <a:gd name="connsiteY0" fmla="*/ 35123 h 66675"/>
                <a:gd name="connsiteX1" fmla="*/ 35123 w 66675"/>
                <a:gd name="connsiteY1" fmla="*/ 68461 h 66675"/>
                <a:gd name="connsiteX2" fmla="*/ 1786 w 66675"/>
                <a:gd name="connsiteY2" fmla="*/ 35123 h 66675"/>
                <a:gd name="connsiteX3" fmla="*/ 35123 w 66675"/>
                <a:gd name="connsiteY3" fmla="*/ 1786 h 66675"/>
                <a:gd name="connsiteX4" fmla="*/ 68461 w 66675"/>
                <a:gd name="connsiteY4" fmla="*/ 35123 h 66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6675" h="66675">
                  <a:moveTo>
                    <a:pt x="68461" y="35123"/>
                  </a:moveTo>
                  <a:cubicBezTo>
                    <a:pt x="68461" y="53697"/>
                    <a:pt x="53697" y="68461"/>
                    <a:pt x="35123" y="68461"/>
                  </a:cubicBezTo>
                  <a:cubicBezTo>
                    <a:pt x="16550" y="68461"/>
                    <a:pt x="1786" y="53697"/>
                    <a:pt x="1786" y="35123"/>
                  </a:cubicBezTo>
                  <a:cubicBezTo>
                    <a:pt x="1786" y="16550"/>
                    <a:pt x="16550" y="1786"/>
                    <a:pt x="35123" y="1786"/>
                  </a:cubicBezTo>
                  <a:cubicBezTo>
                    <a:pt x="53697" y="1786"/>
                    <a:pt x="68461" y="16550"/>
                    <a:pt x="68461" y="35123"/>
                  </a:cubicBezTo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D658C1C6-A4CA-B519-708E-2477905D95FF}"/>
                </a:ext>
              </a:extLst>
            </p:cNvPr>
            <p:cNvSpPr/>
            <p:nvPr/>
          </p:nvSpPr>
          <p:spPr>
            <a:xfrm>
              <a:off x="5030007" y="5886470"/>
              <a:ext cx="66675" cy="66675"/>
            </a:xfrm>
            <a:custGeom>
              <a:avLst/>
              <a:gdLst>
                <a:gd name="connsiteX0" fmla="*/ 68461 w 66675"/>
                <a:gd name="connsiteY0" fmla="*/ 35123 h 66675"/>
                <a:gd name="connsiteX1" fmla="*/ 35123 w 66675"/>
                <a:gd name="connsiteY1" fmla="*/ 68461 h 66675"/>
                <a:gd name="connsiteX2" fmla="*/ 1786 w 66675"/>
                <a:gd name="connsiteY2" fmla="*/ 35123 h 66675"/>
                <a:gd name="connsiteX3" fmla="*/ 35123 w 66675"/>
                <a:gd name="connsiteY3" fmla="*/ 1786 h 66675"/>
                <a:gd name="connsiteX4" fmla="*/ 68461 w 66675"/>
                <a:gd name="connsiteY4" fmla="*/ 35123 h 66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6675" h="66675">
                  <a:moveTo>
                    <a:pt x="68461" y="35123"/>
                  </a:moveTo>
                  <a:cubicBezTo>
                    <a:pt x="68461" y="53697"/>
                    <a:pt x="53697" y="68461"/>
                    <a:pt x="35123" y="68461"/>
                  </a:cubicBezTo>
                  <a:cubicBezTo>
                    <a:pt x="16550" y="68461"/>
                    <a:pt x="1786" y="53697"/>
                    <a:pt x="1786" y="35123"/>
                  </a:cubicBezTo>
                  <a:cubicBezTo>
                    <a:pt x="1786" y="16550"/>
                    <a:pt x="16550" y="1786"/>
                    <a:pt x="35123" y="1786"/>
                  </a:cubicBezTo>
                  <a:cubicBezTo>
                    <a:pt x="53697" y="1786"/>
                    <a:pt x="68461" y="16550"/>
                    <a:pt x="68461" y="35123"/>
                  </a:cubicBezTo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8AE647D3-9288-8895-3F51-DE7170E01241}"/>
                </a:ext>
              </a:extLst>
            </p:cNvPr>
            <p:cNvSpPr/>
            <p:nvPr/>
          </p:nvSpPr>
          <p:spPr>
            <a:xfrm>
              <a:off x="5009052" y="6009342"/>
              <a:ext cx="376238" cy="128588"/>
            </a:xfrm>
            <a:custGeom>
              <a:avLst/>
              <a:gdLst>
                <a:gd name="connsiteX0" fmla="*/ 1786 w 376237"/>
                <a:gd name="connsiteY0" fmla="*/ 127516 h 128587"/>
                <a:gd name="connsiteX1" fmla="*/ 189428 w 376237"/>
                <a:gd name="connsiteY1" fmla="*/ 1786 h 128587"/>
                <a:gd name="connsiteX2" fmla="*/ 377071 w 376237"/>
                <a:gd name="connsiteY2" fmla="*/ 127516 h 128587"/>
                <a:gd name="connsiteX3" fmla="*/ 1786 w 376237"/>
                <a:gd name="connsiteY3" fmla="*/ 127516 h 128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6237" h="128587">
                  <a:moveTo>
                    <a:pt x="1786" y="127516"/>
                  </a:moveTo>
                  <a:cubicBezTo>
                    <a:pt x="1786" y="57983"/>
                    <a:pt x="85606" y="1786"/>
                    <a:pt x="189428" y="1786"/>
                  </a:cubicBezTo>
                  <a:cubicBezTo>
                    <a:pt x="292775" y="1786"/>
                    <a:pt x="377071" y="57983"/>
                    <a:pt x="377071" y="127516"/>
                  </a:cubicBezTo>
                  <a:lnTo>
                    <a:pt x="1786" y="127516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8209D59C-648F-6976-FE76-FD46D805C4C3}"/>
                </a:ext>
              </a:extLst>
            </p:cNvPr>
            <p:cNvSpPr/>
            <p:nvPr/>
          </p:nvSpPr>
          <p:spPr>
            <a:xfrm>
              <a:off x="5006194" y="5962848"/>
              <a:ext cx="114300" cy="109538"/>
            </a:xfrm>
            <a:custGeom>
              <a:avLst/>
              <a:gdLst>
                <a:gd name="connsiteX0" fmla="*/ 47506 w 114300"/>
                <a:gd name="connsiteY0" fmla="*/ 65902 h 109537"/>
                <a:gd name="connsiteX1" fmla="*/ 116086 w 114300"/>
                <a:gd name="connsiteY1" fmla="*/ 35422 h 109537"/>
                <a:gd name="connsiteX2" fmla="*/ 116086 w 114300"/>
                <a:gd name="connsiteY2" fmla="*/ 30183 h 109537"/>
                <a:gd name="connsiteX3" fmla="*/ 110371 w 114300"/>
                <a:gd name="connsiteY3" fmla="*/ 16372 h 109537"/>
                <a:gd name="connsiteX4" fmla="*/ 101322 w 114300"/>
                <a:gd name="connsiteY4" fmla="*/ 11133 h 109537"/>
                <a:gd name="connsiteX5" fmla="*/ 17502 w 114300"/>
                <a:gd name="connsiteY5" fmla="*/ 10657 h 109537"/>
                <a:gd name="connsiteX6" fmla="*/ 7025 w 114300"/>
                <a:gd name="connsiteY6" fmla="*/ 16372 h 109537"/>
                <a:gd name="connsiteX7" fmla="*/ 1786 w 114300"/>
                <a:gd name="connsiteY7" fmla="*/ 30183 h 109537"/>
                <a:gd name="connsiteX8" fmla="*/ 1786 w 114300"/>
                <a:gd name="connsiteY8" fmla="*/ 111146 h 109537"/>
                <a:gd name="connsiteX9" fmla="*/ 47506 w 114300"/>
                <a:gd name="connsiteY9" fmla="*/ 65902 h 1095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4300" h="109537">
                  <a:moveTo>
                    <a:pt x="47506" y="65902"/>
                  </a:moveTo>
                  <a:cubicBezTo>
                    <a:pt x="67508" y="52567"/>
                    <a:pt x="90845" y="42089"/>
                    <a:pt x="116086" y="35422"/>
                  </a:cubicBezTo>
                  <a:lnTo>
                    <a:pt x="116086" y="30183"/>
                  </a:lnTo>
                  <a:cubicBezTo>
                    <a:pt x="116086" y="24944"/>
                    <a:pt x="113705" y="19706"/>
                    <a:pt x="110371" y="16372"/>
                  </a:cubicBezTo>
                  <a:cubicBezTo>
                    <a:pt x="108942" y="14943"/>
                    <a:pt x="105608" y="13038"/>
                    <a:pt x="101322" y="11133"/>
                  </a:cubicBezTo>
                  <a:cubicBezTo>
                    <a:pt x="75128" y="-1249"/>
                    <a:pt x="44172" y="-1249"/>
                    <a:pt x="17502" y="10657"/>
                  </a:cubicBezTo>
                  <a:cubicBezTo>
                    <a:pt x="12740" y="12562"/>
                    <a:pt x="8930" y="14943"/>
                    <a:pt x="7025" y="16372"/>
                  </a:cubicBezTo>
                  <a:cubicBezTo>
                    <a:pt x="4167" y="19706"/>
                    <a:pt x="1786" y="24944"/>
                    <a:pt x="1786" y="30183"/>
                  </a:cubicBezTo>
                  <a:lnTo>
                    <a:pt x="1786" y="111146"/>
                  </a:lnTo>
                  <a:cubicBezTo>
                    <a:pt x="12740" y="94477"/>
                    <a:pt x="27980" y="78761"/>
                    <a:pt x="47506" y="65902"/>
                  </a:cubicBezTo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59B8505F-BE5D-7A2E-214D-1F6F74DDD40D}"/>
                </a:ext>
              </a:extLst>
            </p:cNvPr>
            <p:cNvSpPr/>
            <p:nvPr/>
          </p:nvSpPr>
          <p:spPr>
            <a:xfrm>
              <a:off x="5139068" y="5943798"/>
              <a:ext cx="114300" cy="47625"/>
            </a:xfrm>
            <a:custGeom>
              <a:avLst/>
              <a:gdLst>
                <a:gd name="connsiteX0" fmla="*/ 116562 w 114300"/>
                <a:gd name="connsiteY0" fmla="*/ 49709 h 47625"/>
                <a:gd name="connsiteX1" fmla="*/ 116562 w 114300"/>
                <a:gd name="connsiteY1" fmla="*/ 30183 h 47625"/>
                <a:gd name="connsiteX2" fmla="*/ 110847 w 114300"/>
                <a:gd name="connsiteY2" fmla="*/ 16372 h 47625"/>
                <a:gd name="connsiteX3" fmla="*/ 101798 w 114300"/>
                <a:gd name="connsiteY3" fmla="*/ 11133 h 47625"/>
                <a:gd name="connsiteX4" fmla="*/ 17978 w 114300"/>
                <a:gd name="connsiteY4" fmla="*/ 10657 h 47625"/>
                <a:gd name="connsiteX5" fmla="*/ 7501 w 114300"/>
                <a:gd name="connsiteY5" fmla="*/ 16372 h 47625"/>
                <a:gd name="connsiteX6" fmla="*/ 1786 w 114300"/>
                <a:gd name="connsiteY6" fmla="*/ 30183 h 47625"/>
                <a:gd name="connsiteX7" fmla="*/ 1786 w 114300"/>
                <a:gd name="connsiteY7" fmla="*/ 49709 h 47625"/>
                <a:gd name="connsiteX8" fmla="*/ 58936 w 114300"/>
                <a:gd name="connsiteY8" fmla="*/ 43994 h 47625"/>
                <a:gd name="connsiteX9" fmla="*/ 116562 w 114300"/>
                <a:gd name="connsiteY9" fmla="*/ 49709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4300" h="47625">
                  <a:moveTo>
                    <a:pt x="116562" y="49709"/>
                  </a:moveTo>
                  <a:lnTo>
                    <a:pt x="116562" y="30183"/>
                  </a:lnTo>
                  <a:cubicBezTo>
                    <a:pt x="116562" y="24944"/>
                    <a:pt x="114181" y="19706"/>
                    <a:pt x="110847" y="16372"/>
                  </a:cubicBezTo>
                  <a:cubicBezTo>
                    <a:pt x="109418" y="14943"/>
                    <a:pt x="106085" y="13038"/>
                    <a:pt x="101798" y="11133"/>
                  </a:cubicBezTo>
                  <a:cubicBezTo>
                    <a:pt x="75605" y="-1249"/>
                    <a:pt x="44648" y="-1249"/>
                    <a:pt x="17978" y="10657"/>
                  </a:cubicBezTo>
                  <a:cubicBezTo>
                    <a:pt x="13216" y="12562"/>
                    <a:pt x="9406" y="14943"/>
                    <a:pt x="7501" y="16372"/>
                  </a:cubicBezTo>
                  <a:cubicBezTo>
                    <a:pt x="3691" y="19706"/>
                    <a:pt x="1786" y="24944"/>
                    <a:pt x="1786" y="30183"/>
                  </a:cubicBezTo>
                  <a:lnTo>
                    <a:pt x="1786" y="49709"/>
                  </a:lnTo>
                  <a:cubicBezTo>
                    <a:pt x="20360" y="45899"/>
                    <a:pt x="39410" y="43994"/>
                    <a:pt x="58936" y="43994"/>
                  </a:cubicBezTo>
                  <a:cubicBezTo>
                    <a:pt x="78462" y="43994"/>
                    <a:pt x="97988" y="46376"/>
                    <a:pt x="116562" y="49709"/>
                  </a:cubicBezTo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DE048F85-12AC-A805-ECFF-C89C0F09D789}"/>
                </a:ext>
              </a:extLst>
            </p:cNvPr>
            <p:cNvSpPr/>
            <p:nvPr/>
          </p:nvSpPr>
          <p:spPr>
            <a:xfrm>
              <a:off x="5272418" y="5962848"/>
              <a:ext cx="114300" cy="109538"/>
            </a:xfrm>
            <a:custGeom>
              <a:avLst/>
              <a:gdLst>
                <a:gd name="connsiteX0" fmla="*/ 116562 w 114300"/>
                <a:gd name="connsiteY0" fmla="*/ 111146 h 109537"/>
                <a:gd name="connsiteX1" fmla="*/ 116562 w 114300"/>
                <a:gd name="connsiteY1" fmla="*/ 30183 h 109537"/>
                <a:gd name="connsiteX2" fmla="*/ 110847 w 114300"/>
                <a:gd name="connsiteY2" fmla="*/ 16372 h 109537"/>
                <a:gd name="connsiteX3" fmla="*/ 101798 w 114300"/>
                <a:gd name="connsiteY3" fmla="*/ 11133 h 109537"/>
                <a:gd name="connsiteX4" fmla="*/ 17978 w 114300"/>
                <a:gd name="connsiteY4" fmla="*/ 10657 h 109537"/>
                <a:gd name="connsiteX5" fmla="*/ 7501 w 114300"/>
                <a:gd name="connsiteY5" fmla="*/ 16372 h 109537"/>
                <a:gd name="connsiteX6" fmla="*/ 1786 w 114300"/>
                <a:gd name="connsiteY6" fmla="*/ 30183 h 109537"/>
                <a:gd name="connsiteX7" fmla="*/ 1786 w 114300"/>
                <a:gd name="connsiteY7" fmla="*/ 35422 h 109537"/>
                <a:gd name="connsiteX8" fmla="*/ 70366 w 114300"/>
                <a:gd name="connsiteY8" fmla="*/ 65902 h 109537"/>
                <a:gd name="connsiteX9" fmla="*/ 116562 w 114300"/>
                <a:gd name="connsiteY9" fmla="*/ 111146 h 1095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4300" h="109537">
                  <a:moveTo>
                    <a:pt x="116562" y="111146"/>
                  </a:moveTo>
                  <a:lnTo>
                    <a:pt x="116562" y="30183"/>
                  </a:lnTo>
                  <a:cubicBezTo>
                    <a:pt x="116562" y="24944"/>
                    <a:pt x="114181" y="19706"/>
                    <a:pt x="110847" y="16372"/>
                  </a:cubicBezTo>
                  <a:cubicBezTo>
                    <a:pt x="109418" y="14943"/>
                    <a:pt x="106085" y="13038"/>
                    <a:pt x="101798" y="11133"/>
                  </a:cubicBezTo>
                  <a:cubicBezTo>
                    <a:pt x="75605" y="-1249"/>
                    <a:pt x="44648" y="-1249"/>
                    <a:pt x="17978" y="10657"/>
                  </a:cubicBezTo>
                  <a:cubicBezTo>
                    <a:pt x="13216" y="12562"/>
                    <a:pt x="9406" y="14943"/>
                    <a:pt x="7501" y="16372"/>
                  </a:cubicBezTo>
                  <a:cubicBezTo>
                    <a:pt x="3691" y="19706"/>
                    <a:pt x="1786" y="24944"/>
                    <a:pt x="1786" y="30183"/>
                  </a:cubicBezTo>
                  <a:lnTo>
                    <a:pt x="1786" y="35422"/>
                  </a:lnTo>
                  <a:cubicBezTo>
                    <a:pt x="27027" y="42089"/>
                    <a:pt x="50363" y="52567"/>
                    <a:pt x="70366" y="65902"/>
                  </a:cubicBezTo>
                  <a:cubicBezTo>
                    <a:pt x="90368" y="78761"/>
                    <a:pt x="105608" y="94477"/>
                    <a:pt x="116562" y="111146"/>
                  </a:cubicBezTo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sp>
        <p:nvSpPr>
          <p:cNvPr id="90" name="Graphic 7" descr="Hourglass">
            <a:extLst>
              <a:ext uri="{FF2B5EF4-FFF2-40B4-BE49-F238E27FC236}">
                <a16:creationId xmlns:a16="http://schemas.microsoft.com/office/drawing/2014/main" id="{09514BAA-9270-1369-595C-1493A9BDFE11}"/>
              </a:ext>
            </a:extLst>
          </p:cNvPr>
          <p:cNvSpPr/>
          <p:nvPr/>
        </p:nvSpPr>
        <p:spPr>
          <a:xfrm>
            <a:off x="5319713" y="2395779"/>
            <a:ext cx="266700" cy="381000"/>
          </a:xfrm>
          <a:custGeom>
            <a:avLst/>
            <a:gdLst>
              <a:gd name="connsiteX0" fmla="*/ 161806 w 266700"/>
              <a:gd name="connsiteY0" fmla="*/ 217527 h 381000"/>
              <a:gd name="connsiteX1" fmla="*/ 204668 w 266700"/>
              <a:gd name="connsiteY1" fmla="*/ 278011 h 381000"/>
              <a:gd name="connsiteX2" fmla="*/ 65603 w 266700"/>
              <a:gd name="connsiteY2" fmla="*/ 278011 h 381000"/>
              <a:gd name="connsiteX3" fmla="*/ 108466 w 266700"/>
              <a:gd name="connsiteY3" fmla="*/ 217527 h 381000"/>
              <a:gd name="connsiteX4" fmla="*/ 120848 w 266700"/>
              <a:gd name="connsiteY4" fmla="*/ 192286 h 381000"/>
              <a:gd name="connsiteX5" fmla="*/ 108466 w 266700"/>
              <a:gd name="connsiteY5" fmla="*/ 167045 h 381000"/>
              <a:gd name="connsiteX6" fmla="*/ 43220 w 266700"/>
              <a:gd name="connsiteY6" fmla="*/ 30361 h 381000"/>
              <a:gd name="connsiteX7" fmla="*/ 227528 w 266700"/>
              <a:gd name="connsiteY7" fmla="*/ 30361 h 381000"/>
              <a:gd name="connsiteX8" fmla="*/ 162282 w 266700"/>
              <a:gd name="connsiteY8" fmla="*/ 167045 h 381000"/>
              <a:gd name="connsiteX9" fmla="*/ 149423 w 266700"/>
              <a:gd name="connsiteY9" fmla="*/ 192286 h 381000"/>
              <a:gd name="connsiteX10" fmla="*/ 161806 w 266700"/>
              <a:gd name="connsiteY10" fmla="*/ 217527 h 381000"/>
              <a:gd name="connsiteX11" fmla="*/ 255627 w 266700"/>
              <a:gd name="connsiteY11" fmla="*/ 30361 h 381000"/>
              <a:gd name="connsiteX12" fmla="*/ 268486 w 266700"/>
              <a:gd name="connsiteY12" fmla="*/ 30361 h 381000"/>
              <a:gd name="connsiteX13" fmla="*/ 268486 w 266700"/>
              <a:gd name="connsiteY13" fmla="*/ 1786 h 381000"/>
              <a:gd name="connsiteX14" fmla="*/ 1786 w 266700"/>
              <a:gd name="connsiteY14" fmla="*/ 1786 h 381000"/>
              <a:gd name="connsiteX15" fmla="*/ 1786 w 266700"/>
              <a:gd name="connsiteY15" fmla="*/ 30361 h 381000"/>
              <a:gd name="connsiteX16" fmla="*/ 14168 w 266700"/>
              <a:gd name="connsiteY16" fmla="*/ 30361 h 381000"/>
              <a:gd name="connsiteX17" fmla="*/ 94178 w 266700"/>
              <a:gd name="connsiteY17" fmla="*/ 192286 h 381000"/>
              <a:gd name="connsiteX18" fmla="*/ 14168 w 266700"/>
              <a:gd name="connsiteY18" fmla="*/ 354211 h 381000"/>
              <a:gd name="connsiteX19" fmla="*/ 1786 w 266700"/>
              <a:gd name="connsiteY19" fmla="*/ 354211 h 381000"/>
              <a:gd name="connsiteX20" fmla="*/ 1786 w 266700"/>
              <a:gd name="connsiteY20" fmla="*/ 382786 h 381000"/>
              <a:gd name="connsiteX21" fmla="*/ 268486 w 266700"/>
              <a:gd name="connsiteY21" fmla="*/ 382786 h 381000"/>
              <a:gd name="connsiteX22" fmla="*/ 268486 w 266700"/>
              <a:gd name="connsiteY22" fmla="*/ 354211 h 381000"/>
              <a:gd name="connsiteX23" fmla="*/ 255627 w 266700"/>
              <a:gd name="connsiteY23" fmla="*/ 354211 h 381000"/>
              <a:gd name="connsiteX24" fmla="*/ 175617 w 266700"/>
              <a:gd name="connsiteY24" fmla="*/ 192286 h 381000"/>
              <a:gd name="connsiteX25" fmla="*/ 255627 w 266700"/>
              <a:gd name="connsiteY25" fmla="*/ 30361 h 381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266700" h="381000">
                <a:moveTo>
                  <a:pt x="161806" y="217527"/>
                </a:moveTo>
                <a:cubicBezTo>
                  <a:pt x="177998" y="230386"/>
                  <a:pt x="193238" y="252770"/>
                  <a:pt x="204668" y="278011"/>
                </a:cubicBezTo>
                <a:lnTo>
                  <a:pt x="65603" y="278011"/>
                </a:lnTo>
                <a:cubicBezTo>
                  <a:pt x="77510" y="252770"/>
                  <a:pt x="92273" y="229910"/>
                  <a:pt x="108466" y="217527"/>
                </a:cubicBezTo>
                <a:cubicBezTo>
                  <a:pt x="116086" y="211336"/>
                  <a:pt x="120848" y="202287"/>
                  <a:pt x="120848" y="192286"/>
                </a:cubicBezTo>
                <a:cubicBezTo>
                  <a:pt x="120848" y="182285"/>
                  <a:pt x="116086" y="173236"/>
                  <a:pt x="108466" y="167045"/>
                </a:cubicBezTo>
                <a:cubicBezTo>
                  <a:pt x="76081" y="141803"/>
                  <a:pt x="47982" y="77033"/>
                  <a:pt x="43220" y="30361"/>
                </a:cubicBezTo>
                <a:lnTo>
                  <a:pt x="227528" y="30361"/>
                </a:lnTo>
                <a:cubicBezTo>
                  <a:pt x="222290" y="77033"/>
                  <a:pt x="194667" y="141803"/>
                  <a:pt x="162282" y="167045"/>
                </a:cubicBezTo>
                <a:cubicBezTo>
                  <a:pt x="154186" y="173236"/>
                  <a:pt x="149423" y="182285"/>
                  <a:pt x="149423" y="192286"/>
                </a:cubicBezTo>
                <a:cubicBezTo>
                  <a:pt x="149423" y="202287"/>
                  <a:pt x="154186" y="211336"/>
                  <a:pt x="161806" y="217527"/>
                </a:cubicBezTo>
                <a:close/>
                <a:moveTo>
                  <a:pt x="255627" y="30361"/>
                </a:moveTo>
                <a:lnTo>
                  <a:pt x="268486" y="30361"/>
                </a:lnTo>
                <a:lnTo>
                  <a:pt x="268486" y="1786"/>
                </a:lnTo>
                <a:lnTo>
                  <a:pt x="1786" y="1786"/>
                </a:lnTo>
                <a:lnTo>
                  <a:pt x="1786" y="30361"/>
                </a:lnTo>
                <a:lnTo>
                  <a:pt x="14168" y="30361"/>
                </a:lnTo>
                <a:cubicBezTo>
                  <a:pt x="19407" y="83225"/>
                  <a:pt x="49887" y="160377"/>
                  <a:pt x="94178" y="192286"/>
                </a:cubicBezTo>
                <a:cubicBezTo>
                  <a:pt x="49887" y="224195"/>
                  <a:pt x="18931" y="301347"/>
                  <a:pt x="14168" y="354211"/>
                </a:cubicBezTo>
                <a:lnTo>
                  <a:pt x="1786" y="354211"/>
                </a:lnTo>
                <a:lnTo>
                  <a:pt x="1786" y="382786"/>
                </a:lnTo>
                <a:lnTo>
                  <a:pt x="268486" y="382786"/>
                </a:lnTo>
                <a:lnTo>
                  <a:pt x="268486" y="354211"/>
                </a:lnTo>
                <a:lnTo>
                  <a:pt x="255627" y="354211"/>
                </a:lnTo>
                <a:cubicBezTo>
                  <a:pt x="250865" y="301347"/>
                  <a:pt x="219908" y="224195"/>
                  <a:pt x="175617" y="192286"/>
                </a:cubicBezTo>
                <a:cubicBezTo>
                  <a:pt x="219908" y="160377"/>
                  <a:pt x="250865" y="83225"/>
                  <a:pt x="255627" y="30361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 w="4763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grpSp>
        <p:nvGrpSpPr>
          <p:cNvPr id="91" name="Graphic 56" descr="Gears">
            <a:extLst>
              <a:ext uri="{FF2B5EF4-FFF2-40B4-BE49-F238E27FC236}">
                <a16:creationId xmlns:a16="http://schemas.microsoft.com/office/drawing/2014/main" id="{75CE56C5-165D-3FB0-B044-383416313BCA}"/>
              </a:ext>
            </a:extLst>
          </p:cNvPr>
          <p:cNvGrpSpPr/>
          <p:nvPr/>
        </p:nvGrpSpPr>
        <p:grpSpPr>
          <a:xfrm>
            <a:off x="6472238" y="2357679"/>
            <a:ext cx="457200" cy="457200"/>
            <a:chOff x="2115502" y="5110604"/>
            <a:chExt cx="457200" cy="45720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92" name="Freeform: Shape 91">
              <a:extLst>
                <a:ext uri="{FF2B5EF4-FFF2-40B4-BE49-F238E27FC236}">
                  <a16:creationId xmlns:a16="http://schemas.microsoft.com/office/drawing/2014/main" id="{D1187B07-EED6-D258-F612-0290B774A9B0}"/>
                </a:ext>
              </a:extLst>
            </p:cNvPr>
            <p:cNvSpPr/>
            <p:nvPr/>
          </p:nvSpPr>
          <p:spPr>
            <a:xfrm>
              <a:off x="2292905" y="5147513"/>
              <a:ext cx="209550" cy="209550"/>
            </a:xfrm>
            <a:custGeom>
              <a:avLst/>
              <a:gdLst>
                <a:gd name="connsiteX0" fmla="*/ 105013 w 209550"/>
                <a:gd name="connsiteY0" fmla="*/ 140732 h 209550"/>
                <a:gd name="connsiteX1" fmla="*/ 69294 w 209550"/>
                <a:gd name="connsiteY1" fmla="*/ 105013 h 209550"/>
                <a:gd name="connsiteX2" fmla="*/ 105013 w 209550"/>
                <a:gd name="connsiteY2" fmla="*/ 69294 h 209550"/>
                <a:gd name="connsiteX3" fmla="*/ 140732 w 209550"/>
                <a:gd name="connsiteY3" fmla="*/ 105013 h 209550"/>
                <a:gd name="connsiteX4" fmla="*/ 105013 w 209550"/>
                <a:gd name="connsiteY4" fmla="*/ 140732 h 209550"/>
                <a:gd name="connsiteX5" fmla="*/ 185499 w 209550"/>
                <a:gd name="connsiteY5" fmla="*/ 82629 h 209550"/>
                <a:gd name="connsiteX6" fmla="*/ 177879 w 209550"/>
                <a:gd name="connsiteY6" fmla="*/ 64056 h 209550"/>
                <a:gd name="connsiteX7" fmla="*/ 185499 w 209550"/>
                <a:gd name="connsiteY7" fmla="*/ 41672 h 209550"/>
                <a:gd name="connsiteX8" fmla="*/ 168354 w 209550"/>
                <a:gd name="connsiteY8" fmla="*/ 24527 h 209550"/>
                <a:gd name="connsiteX9" fmla="*/ 145971 w 209550"/>
                <a:gd name="connsiteY9" fmla="*/ 32147 h 209550"/>
                <a:gd name="connsiteX10" fmla="*/ 127397 w 209550"/>
                <a:gd name="connsiteY10" fmla="*/ 24527 h 209550"/>
                <a:gd name="connsiteX11" fmla="*/ 116919 w 209550"/>
                <a:gd name="connsiteY11" fmla="*/ 3572 h 209550"/>
                <a:gd name="connsiteX12" fmla="*/ 93107 w 209550"/>
                <a:gd name="connsiteY12" fmla="*/ 3572 h 209550"/>
                <a:gd name="connsiteX13" fmla="*/ 82629 w 209550"/>
                <a:gd name="connsiteY13" fmla="*/ 24527 h 209550"/>
                <a:gd name="connsiteX14" fmla="*/ 64056 w 209550"/>
                <a:gd name="connsiteY14" fmla="*/ 32147 h 209550"/>
                <a:gd name="connsiteX15" fmla="*/ 41672 w 209550"/>
                <a:gd name="connsiteY15" fmla="*/ 24527 h 209550"/>
                <a:gd name="connsiteX16" fmla="*/ 24527 w 209550"/>
                <a:gd name="connsiteY16" fmla="*/ 41672 h 209550"/>
                <a:gd name="connsiteX17" fmla="*/ 32147 w 209550"/>
                <a:gd name="connsiteY17" fmla="*/ 64056 h 209550"/>
                <a:gd name="connsiteX18" fmla="*/ 24527 w 209550"/>
                <a:gd name="connsiteY18" fmla="*/ 82629 h 209550"/>
                <a:gd name="connsiteX19" fmla="*/ 3572 w 209550"/>
                <a:gd name="connsiteY19" fmla="*/ 93107 h 209550"/>
                <a:gd name="connsiteX20" fmla="*/ 3572 w 209550"/>
                <a:gd name="connsiteY20" fmla="*/ 116919 h 209550"/>
                <a:gd name="connsiteX21" fmla="*/ 24527 w 209550"/>
                <a:gd name="connsiteY21" fmla="*/ 127397 h 209550"/>
                <a:gd name="connsiteX22" fmla="*/ 32147 w 209550"/>
                <a:gd name="connsiteY22" fmla="*/ 145971 h 209550"/>
                <a:gd name="connsiteX23" fmla="*/ 24527 w 209550"/>
                <a:gd name="connsiteY23" fmla="*/ 168354 h 209550"/>
                <a:gd name="connsiteX24" fmla="*/ 41196 w 209550"/>
                <a:gd name="connsiteY24" fmla="*/ 185023 h 209550"/>
                <a:gd name="connsiteX25" fmla="*/ 63579 w 209550"/>
                <a:gd name="connsiteY25" fmla="*/ 177403 h 209550"/>
                <a:gd name="connsiteX26" fmla="*/ 82153 w 209550"/>
                <a:gd name="connsiteY26" fmla="*/ 185023 h 209550"/>
                <a:gd name="connsiteX27" fmla="*/ 92631 w 209550"/>
                <a:gd name="connsiteY27" fmla="*/ 205978 h 209550"/>
                <a:gd name="connsiteX28" fmla="*/ 116443 w 209550"/>
                <a:gd name="connsiteY28" fmla="*/ 205978 h 209550"/>
                <a:gd name="connsiteX29" fmla="*/ 126921 w 209550"/>
                <a:gd name="connsiteY29" fmla="*/ 185023 h 209550"/>
                <a:gd name="connsiteX30" fmla="*/ 145494 w 209550"/>
                <a:gd name="connsiteY30" fmla="*/ 177403 h 209550"/>
                <a:gd name="connsiteX31" fmla="*/ 167878 w 209550"/>
                <a:gd name="connsiteY31" fmla="*/ 185023 h 209550"/>
                <a:gd name="connsiteX32" fmla="*/ 185023 w 209550"/>
                <a:gd name="connsiteY32" fmla="*/ 168354 h 209550"/>
                <a:gd name="connsiteX33" fmla="*/ 177403 w 209550"/>
                <a:gd name="connsiteY33" fmla="*/ 145971 h 209550"/>
                <a:gd name="connsiteX34" fmla="*/ 185499 w 209550"/>
                <a:gd name="connsiteY34" fmla="*/ 127397 h 209550"/>
                <a:gd name="connsiteX35" fmla="*/ 206454 w 209550"/>
                <a:gd name="connsiteY35" fmla="*/ 116919 h 209550"/>
                <a:gd name="connsiteX36" fmla="*/ 206454 w 209550"/>
                <a:gd name="connsiteY36" fmla="*/ 93107 h 209550"/>
                <a:gd name="connsiteX37" fmla="*/ 185499 w 209550"/>
                <a:gd name="connsiteY37" fmla="*/ 82629 h 209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209550" h="209550">
                  <a:moveTo>
                    <a:pt x="105013" y="140732"/>
                  </a:moveTo>
                  <a:cubicBezTo>
                    <a:pt x="85011" y="140732"/>
                    <a:pt x="69294" y="124539"/>
                    <a:pt x="69294" y="105013"/>
                  </a:cubicBezTo>
                  <a:cubicBezTo>
                    <a:pt x="69294" y="85487"/>
                    <a:pt x="85487" y="69294"/>
                    <a:pt x="105013" y="69294"/>
                  </a:cubicBezTo>
                  <a:cubicBezTo>
                    <a:pt x="125016" y="69294"/>
                    <a:pt x="140732" y="85487"/>
                    <a:pt x="140732" y="105013"/>
                  </a:cubicBezTo>
                  <a:cubicBezTo>
                    <a:pt x="140732" y="124539"/>
                    <a:pt x="124539" y="140732"/>
                    <a:pt x="105013" y="140732"/>
                  </a:cubicBezTo>
                  <a:close/>
                  <a:moveTo>
                    <a:pt x="185499" y="82629"/>
                  </a:moveTo>
                  <a:cubicBezTo>
                    <a:pt x="183594" y="75962"/>
                    <a:pt x="181213" y="69771"/>
                    <a:pt x="177879" y="64056"/>
                  </a:cubicBezTo>
                  <a:lnTo>
                    <a:pt x="185499" y="41672"/>
                  </a:lnTo>
                  <a:lnTo>
                    <a:pt x="168354" y="24527"/>
                  </a:lnTo>
                  <a:lnTo>
                    <a:pt x="145971" y="32147"/>
                  </a:lnTo>
                  <a:cubicBezTo>
                    <a:pt x="140256" y="28813"/>
                    <a:pt x="134064" y="26432"/>
                    <a:pt x="127397" y="24527"/>
                  </a:cubicBezTo>
                  <a:lnTo>
                    <a:pt x="116919" y="3572"/>
                  </a:lnTo>
                  <a:lnTo>
                    <a:pt x="93107" y="3572"/>
                  </a:lnTo>
                  <a:lnTo>
                    <a:pt x="82629" y="24527"/>
                  </a:lnTo>
                  <a:cubicBezTo>
                    <a:pt x="75962" y="26432"/>
                    <a:pt x="69771" y="28813"/>
                    <a:pt x="64056" y="32147"/>
                  </a:cubicBezTo>
                  <a:lnTo>
                    <a:pt x="41672" y="24527"/>
                  </a:lnTo>
                  <a:lnTo>
                    <a:pt x="24527" y="41672"/>
                  </a:lnTo>
                  <a:lnTo>
                    <a:pt x="32147" y="64056"/>
                  </a:lnTo>
                  <a:cubicBezTo>
                    <a:pt x="28813" y="69771"/>
                    <a:pt x="26432" y="75962"/>
                    <a:pt x="24527" y="82629"/>
                  </a:cubicBezTo>
                  <a:lnTo>
                    <a:pt x="3572" y="93107"/>
                  </a:lnTo>
                  <a:lnTo>
                    <a:pt x="3572" y="116919"/>
                  </a:lnTo>
                  <a:lnTo>
                    <a:pt x="24527" y="127397"/>
                  </a:lnTo>
                  <a:cubicBezTo>
                    <a:pt x="26432" y="134064"/>
                    <a:pt x="28813" y="140256"/>
                    <a:pt x="32147" y="145971"/>
                  </a:cubicBezTo>
                  <a:lnTo>
                    <a:pt x="24527" y="168354"/>
                  </a:lnTo>
                  <a:lnTo>
                    <a:pt x="41196" y="185023"/>
                  </a:lnTo>
                  <a:lnTo>
                    <a:pt x="63579" y="177403"/>
                  </a:lnTo>
                  <a:cubicBezTo>
                    <a:pt x="69294" y="180737"/>
                    <a:pt x="75486" y="183118"/>
                    <a:pt x="82153" y="185023"/>
                  </a:cubicBezTo>
                  <a:lnTo>
                    <a:pt x="92631" y="205978"/>
                  </a:lnTo>
                  <a:lnTo>
                    <a:pt x="116443" y="205978"/>
                  </a:lnTo>
                  <a:lnTo>
                    <a:pt x="126921" y="185023"/>
                  </a:lnTo>
                  <a:cubicBezTo>
                    <a:pt x="133588" y="183118"/>
                    <a:pt x="139779" y="180737"/>
                    <a:pt x="145494" y="177403"/>
                  </a:cubicBezTo>
                  <a:lnTo>
                    <a:pt x="167878" y="185023"/>
                  </a:lnTo>
                  <a:lnTo>
                    <a:pt x="185023" y="168354"/>
                  </a:lnTo>
                  <a:lnTo>
                    <a:pt x="177403" y="145971"/>
                  </a:lnTo>
                  <a:cubicBezTo>
                    <a:pt x="180737" y="140256"/>
                    <a:pt x="183594" y="133588"/>
                    <a:pt x="185499" y="127397"/>
                  </a:cubicBezTo>
                  <a:lnTo>
                    <a:pt x="206454" y="116919"/>
                  </a:lnTo>
                  <a:lnTo>
                    <a:pt x="206454" y="93107"/>
                  </a:lnTo>
                  <a:lnTo>
                    <a:pt x="185499" y="82629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93" name="Freeform: Shape 92">
              <a:extLst>
                <a:ext uri="{FF2B5EF4-FFF2-40B4-BE49-F238E27FC236}">
                  <a16:creationId xmlns:a16="http://schemas.microsoft.com/office/drawing/2014/main" id="{05CE3327-65F0-74B9-488E-B8204A8C3362}"/>
                </a:ext>
              </a:extLst>
            </p:cNvPr>
            <p:cNvSpPr/>
            <p:nvPr/>
          </p:nvSpPr>
          <p:spPr>
            <a:xfrm>
              <a:off x="2185273" y="5320868"/>
              <a:ext cx="209550" cy="209550"/>
            </a:xfrm>
            <a:custGeom>
              <a:avLst/>
              <a:gdLst>
                <a:gd name="connsiteX0" fmla="*/ 105013 w 209550"/>
                <a:gd name="connsiteY0" fmla="*/ 140732 h 209550"/>
                <a:gd name="connsiteX1" fmla="*/ 69294 w 209550"/>
                <a:gd name="connsiteY1" fmla="*/ 105013 h 209550"/>
                <a:gd name="connsiteX2" fmla="*/ 105013 w 209550"/>
                <a:gd name="connsiteY2" fmla="*/ 69294 h 209550"/>
                <a:gd name="connsiteX3" fmla="*/ 140732 w 209550"/>
                <a:gd name="connsiteY3" fmla="*/ 105013 h 209550"/>
                <a:gd name="connsiteX4" fmla="*/ 105013 w 209550"/>
                <a:gd name="connsiteY4" fmla="*/ 140732 h 209550"/>
                <a:gd name="connsiteX5" fmla="*/ 105013 w 209550"/>
                <a:gd name="connsiteY5" fmla="*/ 140732 h 209550"/>
                <a:gd name="connsiteX6" fmla="*/ 177879 w 209550"/>
                <a:gd name="connsiteY6" fmla="*/ 64056 h 209550"/>
                <a:gd name="connsiteX7" fmla="*/ 185499 w 209550"/>
                <a:gd name="connsiteY7" fmla="*/ 41672 h 209550"/>
                <a:gd name="connsiteX8" fmla="*/ 168354 w 209550"/>
                <a:gd name="connsiteY8" fmla="*/ 24527 h 209550"/>
                <a:gd name="connsiteX9" fmla="*/ 145971 w 209550"/>
                <a:gd name="connsiteY9" fmla="*/ 32147 h 209550"/>
                <a:gd name="connsiteX10" fmla="*/ 127397 w 209550"/>
                <a:gd name="connsiteY10" fmla="*/ 24527 h 209550"/>
                <a:gd name="connsiteX11" fmla="*/ 116919 w 209550"/>
                <a:gd name="connsiteY11" fmla="*/ 3572 h 209550"/>
                <a:gd name="connsiteX12" fmla="*/ 93107 w 209550"/>
                <a:gd name="connsiteY12" fmla="*/ 3572 h 209550"/>
                <a:gd name="connsiteX13" fmla="*/ 82629 w 209550"/>
                <a:gd name="connsiteY13" fmla="*/ 24527 h 209550"/>
                <a:gd name="connsiteX14" fmla="*/ 64056 w 209550"/>
                <a:gd name="connsiteY14" fmla="*/ 32147 h 209550"/>
                <a:gd name="connsiteX15" fmla="*/ 41672 w 209550"/>
                <a:gd name="connsiteY15" fmla="*/ 24527 h 209550"/>
                <a:gd name="connsiteX16" fmla="*/ 25003 w 209550"/>
                <a:gd name="connsiteY16" fmla="*/ 41196 h 209550"/>
                <a:gd name="connsiteX17" fmla="*/ 32147 w 209550"/>
                <a:gd name="connsiteY17" fmla="*/ 63579 h 209550"/>
                <a:gd name="connsiteX18" fmla="*/ 24527 w 209550"/>
                <a:gd name="connsiteY18" fmla="*/ 82153 h 209550"/>
                <a:gd name="connsiteX19" fmla="*/ 3572 w 209550"/>
                <a:gd name="connsiteY19" fmla="*/ 92631 h 209550"/>
                <a:gd name="connsiteX20" fmla="*/ 3572 w 209550"/>
                <a:gd name="connsiteY20" fmla="*/ 116443 h 209550"/>
                <a:gd name="connsiteX21" fmla="*/ 24527 w 209550"/>
                <a:gd name="connsiteY21" fmla="*/ 126921 h 209550"/>
                <a:gd name="connsiteX22" fmla="*/ 32147 w 209550"/>
                <a:gd name="connsiteY22" fmla="*/ 145494 h 209550"/>
                <a:gd name="connsiteX23" fmla="*/ 25003 w 209550"/>
                <a:gd name="connsiteY23" fmla="*/ 167878 h 209550"/>
                <a:gd name="connsiteX24" fmla="*/ 41672 w 209550"/>
                <a:gd name="connsiteY24" fmla="*/ 184547 h 209550"/>
                <a:gd name="connsiteX25" fmla="*/ 64056 w 209550"/>
                <a:gd name="connsiteY25" fmla="*/ 177403 h 209550"/>
                <a:gd name="connsiteX26" fmla="*/ 82629 w 209550"/>
                <a:gd name="connsiteY26" fmla="*/ 185023 h 209550"/>
                <a:gd name="connsiteX27" fmla="*/ 93107 w 209550"/>
                <a:gd name="connsiteY27" fmla="*/ 205978 h 209550"/>
                <a:gd name="connsiteX28" fmla="*/ 116919 w 209550"/>
                <a:gd name="connsiteY28" fmla="*/ 205978 h 209550"/>
                <a:gd name="connsiteX29" fmla="*/ 127397 w 209550"/>
                <a:gd name="connsiteY29" fmla="*/ 185023 h 209550"/>
                <a:gd name="connsiteX30" fmla="*/ 145971 w 209550"/>
                <a:gd name="connsiteY30" fmla="*/ 177403 h 209550"/>
                <a:gd name="connsiteX31" fmla="*/ 168354 w 209550"/>
                <a:gd name="connsiteY31" fmla="*/ 185023 h 209550"/>
                <a:gd name="connsiteX32" fmla="*/ 185023 w 209550"/>
                <a:gd name="connsiteY32" fmla="*/ 167878 h 209550"/>
                <a:gd name="connsiteX33" fmla="*/ 177879 w 209550"/>
                <a:gd name="connsiteY33" fmla="*/ 145971 h 209550"/>
                <a:gd name="connsiteX34" fmla="*/ 185499 w 209550"/>
                <a:gd name="connsiteY34" fmla="*/ 127397 h 209550"/>
                <a:gd name="connsiteX35" fmla="*/ 206454 w 209550"/>
                <a:gd name="connsiteY35" fmla="*/ 116919 h 209550"/>
                <a:gd name="connsiteX36" fmla="*/ 206454 w 209550"/>
                <a:gd name="connsiteY36" fmla="*/ 93107 h 209550"/>
                <a:gd name="connsiteX37" fmla="*/ 185499 w 209550"/>
                <a:gd name="connsiteY37" fmla="*/ 82629 h 209550"/>
                <a:gd name="connsiteX38" fmla="*/ 177879 w 209550"/>
                <a:gd name="connsiteY38" fmla="*/ 64056 h 209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209550" h="209550">
                  <a:moveTo>
                    <a:pt x="105013" y="140732"/>
                  </a:moveTo>
                  <a:cubicBezTo>
                    <a:pt x="85011" y="140732"/>
                    <a:pt x="69294" y="124539"/>
                    <a:pt x="69294" y="105013"/>
                  </a:cubicBezTo>
                  <a:cubicBezTo>
                    <a:pt x="69294" y="85011"/>
                    <a:pt x="85487" y="69294"/>
                    <a:pt x="105013" y="69294"/>
                  </a:cubicBezTo>
                  <a:cubicBezTo>
                    <a:pt x="125016" y="69294"/>
                    <a:pt x="140732" y="85487"/>
                    <a:pt x="140732" y="105013"/>
                  </a:cubicBezTo>
                  <a:cubicBezTo>
                    <a:pt x="140732" y="124539"/>
                    <a:pt x="125016" y="140732"/>
                    <a:pt x="105013" y="140732"/>
                  </a:cubicBezTo>
                  <a:lnTo>
                    <a:pt x="105013" y="140732"/>
                  </a:lnTo>
                  <a:close/>
                  <a:moveTo>
                    <a:pt x="177879" y="64056"/>
                  </a:moveTo>
                  <a:lnTo>
                    <a:pt x="185499" y="41672"/>
                  </a:lnTo>
                  <a:lnTo>
                    <a:pt x="168354" y="24527"/>
                  </a:lnTo>
                  <a:lnTo>
                    <a:pt x="145971" y="32147"/>
                  </a:lnTo>
                  <a:cubicBezTo>
                    <a:pt x="140256" y="28813"/>
                    <a:pt x="133588" y="26432"/>
                    <a:pt x="127397" y="24527"/>
                  </a:cubicBezTo>
                  <a:lnTo>
                    <a:pt x="116919" y="3572"/>
                  </a:lnTo>
                  <a:lnTo>
                    <a:pt x="93107" y="3572"/>
                  </a:lnTo>
                  <a:lnTo>
                    <a:pt x="82629" y="24527"/>
                  </a:lnTo>
                  <a:cubicBezTo>
                    <a:pt x="75962" y="26432"/>
                    <a:pt x="69771" y="28813"/>
                    <a:pt x="64056" y="32147"/>
                  </a:cubicBezTo>
                  <a:lnTo>
                    <a:pt x="41672" y="24527"/>
                  </a:lnTo>
                  <a:lnTo>
                    <a:pt x="25003" y="41196"/>
                  </a:lnTo>
                  <a:lnTo>
                    <a:pt x="32147" y="63579"/>
                  </a:lnTo>
                  <a:cubicBezTo>
                    <a:pt x="28813" y="69294"/>
                    <a:pt x="26432" y="75962"/>
                    <a:pt x="24527" y="82153"/>
                  </a:cubicBezTo>
                  <a:lnTo>
                    <a:pt x="3572" y="92631"/>
                  </a:lnTo>
                  <a:lnTo>
                    <a:pt x="3572" y="116443"/>
                  </a:lnTo>
                  <a:lnTo>
                    <a:pt x="24527" y="126921"/>
                  </a:lnTo>
                  <a:cubicBezTo>
                    <a:pt x="26432" y="133588"/>
                    <a:pt x="28813" y="139779"/>
                    <a:pt x="32147" y="145494"/>
                  </a:cubicBezTo>
                  <a:lnTo>
                    <a:pt x="25003" y="167878"/>
                  </a:lnTo>
                  <a:lnTo>
                    <a:pt x="41672" y="184547"/>
                  </a:lnTo>
                  <a:lnTo>
                    <a:pt x="64056" y="177403"/>
                  </a:lnTo>
                  <a:cubicBezTo>
                    <a:pt x="69771" y="180737"/>
                    <a:pt x="75962" y="183118"/>
                    <a:pt x="82629" y="185023"/>
                  </a:cubicBezTo>
                  <a:lnTo>
                    <a:pt x="93107" y="205978"/>
                  </a:lnTo>
                  <a:lnTo>
                    <a:pt x="116919" y="205978"/>
                  </a:lnTo>
                  <a:lnTo>
                    <a:pt x="127397" y="185023"/>
                  </a:lnTo>
                  <a:cubicBezTo>
                    <a:pt x="134064" y="183118"/>
                    <a:pt x="140256" y="180737"/>
                    <a:pt x="145971" y="177403"/>
                  </a:cubicBezTo>
                  <a:lnTo>
                    <a:pt x="168354" y="185023"/>
                  </a:lnTo>
                  <a:lnTo>
                    <a:pt x="185023" y="167878"/>
                  </a:lnTo>
                  <a:lnTo>
                    <a:pt x="177879" y="145971"/>
                  </a:lnTo>
                  <a:cubicBezTo>
                    <a:pt x="181213" y="140256"/>
                    <a:pt x="183594" y="134064"/>
                    <a:pt x="185499" y="127397"/>
                  </a:cubicBezTo>
                  <a:lnTo>
                    <a:pt x="206454" y="116919"/>
                  </a:lnTo>
                  <a:lnTo>
                    <a:pt x="206454" y="93107"/>
                  </a:lnTo>
                  <a:lnTo>
                    <a:pt x="185499" y="82629"/>
                  </a:lnTo>
                  <a:cubicBezTo>
                    <a:pt x="183594" y="75962"/>
                    <a:pt x="181213" y="69771"/>
                    <a:pt x="177879" y="6405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69478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3548E8D-F452-4117-8EBB-6C3CCFB056C6}"/>
              </a:ext>
            </a:extLst>
          </p:cNvPr>
          <p:cNvSpPr/>
          <p:nvPr/>
        </p:nvSpPr>
        <p:spPr>
          <a:xfrm>
            <a:off x="4038600" y="2525226"/>
            <a:ext cx="4114800" cy="903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z="24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Designed by </a:t>
            </a:r>
            <a:r>
              <a:rPr lang="en-US" sz="24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  <a:hlinkClick r:id="rId2"/>
              </a:rPr>
              <a:t>www.SlidesBoard.com</a:t>
            </a:r>
            <a:endParaRPr lang="en-US" sz="2400" spc="50" dirty="0">
              <a:solidFill>
                <a:schemeClr val="tx1">
                  <a:lumMod val="75000"/>
                  <a:lumOff val="2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B000960-7A27-4345-9EAB-D11B9171F8FF}"/>
              </a:ext>
            </a:extLst>
          </p:cNvPr>
          <p:cNvSpPr/>
          <p:nvPr/>
        </p:nvSpPr>
        <p:spPr>
          <a:xfrm>
            <a:off x="4038600" y="5480374"/>
            <a:ext cx="4114800" cy="7009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Free Infographics for PowerPoint and Google Slides</a:t>
            </a:r>
          </a:p>
        </p:txBody>
      </p:sp>
    </p:spTree>
    <p:extLst>
      <p:ext uri="{BB962C8B-B14F-4D97-AF65-F5344CB8AC3E}">
        <p14:creationId xmlns:p14="http://schemas.microsoft.com/office/powerpoint/2010/main" val="36440650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441</TotalTime>
  <Words>170</Words>
  <Application>Microsoft Office PowerPoint</Application>
  <PresentationFormat>Widescreen</PresentationFormat>
  <Paragraphs>24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Arial Black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Lamiye</dc:creator>
  <cp:lastModifiedBy>Lamiya Mammadova</cp:lastModifiedBy>
  <cp:revision>54</cp:revision>
  <dcterms:created xsi:type="dcterms:W3CDTF">2022-03-04T06:43:57Z</dcterms:created>
  <dcterms:modified xsi:type="dcterms:W3CDTF">2024-07-09T06:29:07Z</dcterms:modified>
</cp:coreProperties>
</file>