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9" r:id="rId3"/>
    <p:sldId id="260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384" userDrawn="1">
          <p15:clr>
            <a:srgbClr val="A4A3A4"/>
          </p15:clr>
        </p15:guide>
        <p15:guide id="4" pos="7296" userDrawn="1">
          <p15:clr>
            <a:srgbClr val="A4A3A4"/>
          </p15:clr>
        </p15:guide>
        <p15:guide id="5" orient="horz" pos="432" userDrawn="1">
          <p15:clr>
            <a:srgbClr val="A4A3A4"/>
          </p15:clr>
        </p15:guide>
        <p15:guide id="6" orient="horz" pos="3888" userDrawn="1">
          <p15:clr>
            <a:srgbClr val="A4A3A4"/>
          </p15:clr>
        </p15:guide>
        <p15:guide id="7" orient="horz" pos="1008" userDrawn="1">
          <p15:clr>
            <a:srgbClr val="A4A3A4"/>
          </p15:clr>
        </p15:guide>
        <p15:guide id="8" orient="horz" pos="2448" userDrawn="1">
          <p15:clr>
            <a:srgbClr val="A4A3A4"/>
          </p15:clr>
        </p15:guide>
        <p15:guide id="9" pos="2688" userDrawn="1">
          <p15:clr>
            <a:srgbClr val="A4A3A4"/>
          </p15:clr>
        </p15:guide>
        <p15:guide id="10" pos="499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3FF2"/>
    <a:srgbClr val="37D3FF"/>
    <a:srgbClr val="32FF31"/>
    <a:srgbClr val="00B800"/>
    <a:srgbClr val="00A8D6"/>
    <a:srgbClr val="FFC700"/>
    <a:srgbClr val="00D600"/>
    <a:srgbClr val="78B5DE"/>
    <a:srgbClr val="25CC8C"/>
    <a:srgbClr val="FFD6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262" autoAdjust="0"/>
  </p:normalViewPr>
  <p:slideViewPr>
    <p:cSldViewPr snapToGrid="0" showGuides="1">
      <p:cViewPr varScale="1">
        <p:scale>
          <a:sx n="68" d="100"/>
          <a:sy n="68" d="100"/>
        </p:scale>
        <p:origin x="714" y="72"/>
      </p:cViewPr>
      <p:guideLst>
        <p:guide orient="horz" pos="2160"/>
        <p:guide pos="3840"/>
        <p:guide pos="384"/>
        <p:guide pos="7296"/>
        <p:guide orient="horz" pos="432"/>
        <p:guide orient="horz" pos="3888"/>
        <p:guide orient="horz" pos="1008"/>
        <p:guide orient="horz" pos="2448"/>
        <p:guide pos="2688"/>
        <p:guide pos="499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86202-6DFB-4088-9F6A-1BA6586537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78518A-20F1-4D07-971E-E092D32C1A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35F31E-6983-4344-B362-5F7E6307B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27.06.2024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83FD85-F463-4E17-BF68-B6C22F5B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374331-EAF3-4A1D-8F45-7EB461376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757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A98AA-12DF-4609-B5B6-5AA02A6E0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FA3E1C-1BAB-4D32-8EDE-8DEC1A804D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B869F4-50C8-4336-A008-874C2D0D2D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C0B7A2-4D7B-45B6-837E-A01E236C1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27.06.2024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FC4928-BE62-45D4-86F5-E14AB4FB8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52500F-8E94-4A8D-BFD9-953D72DB8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3725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9A22E-BAE4-4ADE-AB1F-F1451F288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A65AD9-0B1D-4DEF-B88B-0D6DCBF6C5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052F50-A7D8-4387-A5CD-79E82487AE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E5F9B9-C97C-40AF-81A7-9CD15A9C1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27.06.2024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0E038B-0B1E-4160-B616-94A6972BF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B4D28F-E710-4EE5-BBE0-9ECE90BEC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1694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D2A39-D4ED-4BD2-9B8B-00DE9CA73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83F545-8E7F-4BA4-90D9-2A0CC37E00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299EA2-3A44-43FB-9CB9-B0AF9ED20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27.06.2024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C854F0-3C85-462E-A388-22BC3749E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0E10B5-F176-4462-8DA5-1EF7EB528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35468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6ED48B-5DFC-46EC-AB33-C9A06B175A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5A77D3-A4DA-4420-8A7F-1660753C47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3F9433-2299-48EF-98D0-D03426457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27.06.2024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7C8D80-7DD5-4E17-9536-60EA23A1A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78D632-4380-474F-96B7-609784470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5334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3FECD-F2F5-44EF-B024-4AB238DA1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351915-D1A3-45FD-B6CA-30B0FAFB96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9ACF0-6D6D-4AB1-8424-DB37D8954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27.06.2024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059A1-073D-4C22-A929-1C06A4043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9B894-CDB5-44E7-81BF-FE6D9EFC0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2239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9ACF0-6D6D-4AB1-8424-DB37D8954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27.06.2024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059A1-073D-4C22-A929-1C06A4043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9B894-CDB5-44E7-81BF-FE6D9EFC0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2139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9ACF0-6D6D-4AB1-8424-DB37D8954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27.06.2024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059A1-073D-4C22-A929-1C06A4043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9B894-CDB5-44E7-81BF-FE6D9EFC0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19310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FE040-4173-49A2-BFA5-FDAE33691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629E60-1D31-4E60-80C7-8615AC9C74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85BCDA-E432-4DA9-BBC2-EB0CA8A2A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27.06.2024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C58A27-B648-4879-AB10-89CCE5DC9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676807-941A-4B38-94F7-628C6A995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4547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95FBA-3BF0-417C-99ED-E87E4EBAB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56B91A-8DC0-4380-9D42-78450B98BF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69E562-7375-4902-9B31-0189D6C204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3FA3F1-C6FE-4A3B-9791-93C7C647F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27.06.2024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62600F-6B7E-42F6-8E23-33ABD547C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4CC59C-0F60-4E36-9432-B77EA11BE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7997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028EE-DAAA-4C47-92C4-5FC2E955F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C767CB-1581-45A6-95B5-67E41E1FC5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188932-B896-40B2-A9C7-214C3F21AE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5E973E-A971-46C1-8F5A-61ECD8AC09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9CA3DB-10AB-4744-9050-B909A0D1D9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6F0F8C-D327-46CC-8732-522404E5B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27.06.2024</a:t>
            </a:fld>
            <a:endParaRPr lang="ru-R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248B7B6-976F-4829-970A-36CFE02B0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644344-6E47-4A45-AD4B-A99BC3FE7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708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EBAE5-968A-448F-9DD0-0D55C79B9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1B825B-705C-4F5B-A16E-67DD1B31D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27.06.2024</a:t>
            </a:fld>
            <a:endParaRPr lang="ru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9661C7-655F-4B92-BE2F-3ABB5C71C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45E2E0-5964-4FFB-960A-6578073DE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8623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DCD4C9-B379-4A2F-96A6-25CA32843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27.06.2024</a:t>
            </a:fld>
            <a:endParaRPr lang="ru-R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FDC471-9A8F-49FA-B1D4-CCC547D5C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873D57-CDA5-4853-9376-FD0A99556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6848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CEE64CB-8431-4E9C-A6F9-EB67CB774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DDE341-1CB4-4FA7-9822-510F3F169B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91AB00-D854-4542-908C-91637EDC18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FDDA3-147D-4942-B334-4CBC9C58F7B0}" type="datetimeFigureOut">
              <a:rPr lang="ru-RU" smtClean="0"/>
              <a:t>27.06.2024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416538-B96B-4D13-8D10-5E688F3A43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B54CB-8727-4C27-98E7-39BF99185E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8327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slidesboard.com/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D80DFDD5-960B-4C53-A5FA-C6DD75DED960}"/>
              </a:ext>
            </a:extLst>
          </p:cNvPr>
          <p:cNvSpPr/>
          <p:nvPr/>
        </p:nvSpPr>
        <p:spPr>
          <a:xfrm>
            <a:off x="619965" y="3568516"/>
            <a:ext cx="2743200" cy="101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0381F66-C260-462D-B333-3B663A5C3294}"/>
              </a:ext>
            </a:extLst>
          </p:cNvPr>
          <p:cNvSpPr/>
          <p:nvPr/>
        </p:nvSpPr>
        <p:spPr>
          <a:xfrm>
            <a:off x="1900125" y="3191718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b="1" spc="50" dirty="0">
                <a:solidFill>
                  <a:srgbClr val="77D1C4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6FC51DD-73E8-4FAF-8056-3FB3A214D198}"/>
              </a:ext>
            </a:extLst>
          </p:cNvPr>
          <p:cNvSpPr/>
          <p:nvPr/>
        </p:nvSpPr>
        <p:spPr>
          <a:xfrm>
            <a:off x="2805280" y="4771315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b="1" spc="50" dirty="0">
                <a:solidFill>
                  <a:srgbClr val="FE9B07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5D3D004-2E05-4D91-B85D-C87B589FD620}"/>
              </a:ext>
            </a:extLst>
          </p:cNvPr>
          <p:cNvSpPr/>
          <p:nvPr/>
        </p:nvSpPr>
        <p:spPr>
          <a:xfrm>
            <a:off x="1525120" y="5152041"/>
            <a:ext cx="2743200" cy="101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841AB0C-E583-4E6D-87AA-DB8B0F560D1F}"/>
              </a:ext>
            </a:extLst>
          </p:cNvPr>
          <p:cNvSpPr/>
          <p:nvPr/>
        </p:nvSpPr>
        <p:spPr>
          <a:xfrm>
            <a:off x="8839200" y="3191215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>
                <a:solidFill>
                  <a:srgbClr val="25CC8C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B17149E-499A-489A-8DA4-016B0780F63C}"/>
              </a:ext>
            </a:extLst>
          </p:cNvPr>
          <p:cNvSpPr/>
          <p:nvPr/>
        </p:nvSpPr>
        <p:spPr>
          <a:xfrm>
            <a:off x="8839200" y="3570165"/>
            <a:ext cx="2743200" cy="101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5AD791F-5F31-49A3-8293-D4C97299396C}"/>
              </a:ext>
            </a:extLst>
          </p:cNvPr>
          <p:cNvSpPr/>
          <p:nvPr/>
        </p:nvSpPr>
        <p:spPr>
          <a:xfrm>
            <a:off x="7934045" y="4776340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 dirty="0">
                <a:solidFill>
                  <a:srgbClr val="78B5DE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F65DFD3-2F0F-4031-81E0-D250C9A41D3F}"/>
              </a:ext>
            </a:extLst>
          </p:cNvPr>
          <p:cNvSpPr/>
          <p:nvPr/>
        </p:nvSpPr>
        <p:spPr>
          <a:xfrm>
            <a:off x="7934045" y="5156155"/>
            <a:ext cx="2743200" cy="101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CA5BB908-EBB8-4317-BD3D-FF62EBE915FB}"/>
              </a:ext>
            </a:extLst>
          </p:cNvPr>
          <p:cNvGrpSpPr/>
          <p:nvPr/>
        </p:nvGrpSpPr>
        <p:grpSpPr>
          <a:xfrm>
            <a:off x="4495800" y="2449800"/>
            <a:ext cx="3200400" cy="2882022"/>
            <a:chOff x="4495800" y="2449800"/>
            <a:chExt cx="3200400" cy="2882022"/>
          </a:xfrm>
        </p:grpSpPr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3A7EEDE5-52C5-4EA3-B61E-DC8E820174C3}"/>
                </a:ext>
              </a:extLst>
            </p:cNvPr>
            <p:cNvSpPr/>
            <p:nvPr/>
          </p:nvSpPr>
          <p:spPr>
            <a:xfrm>
              <a:off x="5090091" y="2449800"/>
              <a:ext cx="1005909" cy="1029531"/>
            </a:xfrm>
            <a:custGeom>
              <a:avLst/>
              <a:gdLst>
                <a:gd name="connsiteX0" fmla="*/ 440186 w 1005909"/>
                <a:gd name="connsiteY0" fmla="*/ 1026 h 1029531"/>
                <a:gd name="connsiteX1" fmla="*/ 767901 w 1005909"/>
                <a:gd name="connsiteY1" fmla="*/ 205810 h 1029531"/>
                <a:gd name="connsiteX2" fmla="*/ 1005909 w 1005909"/>
                <a:gd name="connsiteY2" fmla="*/ 618052 h 1029531"/>
                <a:gd name="connsiteX3" fmla="*/ 768341 w 1005909"/>
                <a:gd name="connsiteY3" fmla="*/ 1029531 h 1029531"/>
                <a:gd name="connsiteX4" fmla="*/ 293204 w 1005909"/>
                <a:gd name="connsiteY4" fmla="*/ 1029531 h 1029531"/>
                <a:gd name="connsiteX5" fmla="*/ 55197 w 1005909"/>
                <a:gd name="connsiteY5" fmla="*/ 617290 h 1029531"/>
                <a:gd name="connsiteX6" fmla="*/ 205809 w 1005909"/>
                <a:gd name="connsiteY6" fmla="*/ 55197 h 1029531"/>
                <a:gd name="connsiteX7" fmla="*/ 440186 w 1005909"/>
                <a:gd name="connsiteY7" fmla="*/ 1026 h 10295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05909" h="1029531">
                  <a:moveTo>
                    <a:pt x="440186" y="1026"/>
                  </a:moveTo>
                  <a:cubicBezTo>
                    <a:pt x="571949" y="10338"/>
                    <a:pt x="696884" y="82805"/>
                    <a:pt x="767901" y="205810"/>
                  </a:cubicBezTo>
                  <a:lnTo>
                    <a:pt x="1005909" y="618052"/>
                  </a:lnTo>
                  <a:lnTo>
                    <a:pt x="768341" y="1029531"/>
                  </a:lnTo>
                  <a:lnTo>
                    <a:pt x="293204" y="1029531"/>
                  </a:lnTo>
                  <a:lnTo>
                    <a:pt x="55197" y="617290"/>
                  </a:lnTo>
                  <a:cubicBezTo>
                    <a:pt x="-58430" y="420482"/>
                    <a:pt x="9001" y="168824"/>
                    <a:pt x="205809" y="55197"/>
                  </a:cubicBezTo>
                  <a:cubicBezTo>
                    <a:pt x="279612" y="12587"/>
                    <a:pt x="361128" y="-4562"/>
                    <a:pt x="440186" y="1026"/>
                  </a:cubicBezTo>
                  <a:close/>
                </a:path>
              </a:pathLst>
            </a:custGeom>
            <a:solidFill>
              <a:srgbClr val="4B9CD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D37F1A7D-6205-4B20-8238-F123DCFC6746}"/>
                </a:ext>
              </a:extLst>
            </p:cNvPr>
            <p:cNvSpPr/>
            <p:nvPr/>
          </p:nvSpPr>
          <p:spPr>
            <a:xfrm>
              <a:off x="6096000" y="2449801"/>
              <a:ext cx="1005908" cy="1029531"/>
            </a:xfrm>
            <a:custGeom>
              <a:avLst/>
              <a:gdLst>
                <a:gd name="connsiteX0" fmla="*/ 565723 w 1005908"/>
                <a:gd name="connsiteY0" fmla="*/ 1025 h 1029531"/>
                <a:gd name="connsiteX1" fmla="*/ 800100 w 1005908"/>
                <a:gd name="connsiteY1" fmla="*/ 55197 h 1029531"/>
                <a:gd name="connsiteX2" fmla="*/ 1004884 w 1005908"/>
                <a:gd name="connsiteY2" fmla="*/ 382913 h 1029531"/>
                <a:gd name="connsiteX3" fmla="*/ 950712 w 1005908"/>
                <a:gd name="connsiteY3" fmla="*/ 617290 h 1029531"/>
                <a:gd name="connsiteX4" fmla="*/ 712704 w 1005908"/>
                <a:gd name="connsiteY4" fmla="*/ 1029531 h 1029531"/>
                <a:gd name="connsiteX5" fmla="*/ 237568 w 1005908"/>
                <a:gd name="connsiteY5" fmla="*/ 1029531 h 1029531"/>
                <a:gd name="connsiteX6" fmla="*/ 0 w 1005908"/>
                <a:gd name="connsiteY6" fmla="*/ 618052 h 1029531"/>
                <a:gd name="connsiteX7" fmla="*/ 238008 w 1005908"/>
                <a:gd name="connsiteY7" fmla="*/ 205810 h 1029531"/>
                <a:gd name="connsiteX8" fmla="*/ 565723 w 1005908"/>
                <a:gd name="connsiteY8" fmla="*/ 1025 h 10295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05908" h="1029531">
                  <a:moveTo>
                    <a:pt x="565723" y="1025"/>
                  </a:moveTo>
                  <a:cubicBezTo>
                    <a:pt x="644781" y="-4562"/>
                    <a:pt x="726297" y="12587"/>
                    <a:pt x="800100" y="55197"/>
                  </a:cubicBezTo>
                  <a:cubicBezTo>
                    <a:pt x="923105" y="126214"/>
                    <a:pt x="995572" y="251149"/>
                    <a:pt x="1004884" y="382913"/>
                  </a:cubicBezTo>
                  <a:cubicBezTo>
                    <a:pt x="1010471" y="461970"/>
                    <a:pt x="993322" y="543487"/>
                    <a:pt x="950712" y="617290"/>
                  </a:cubicBezTo>
                  <a:lnTo>
                    <a:pt x="712704" y="1029531"/>
                  </a:lnTo>
                  <a:lnTo>
                    <a:pt x="237568" y="1029531"/>
                  </a:lnTo>
                  <a:lnTo>
                    <a:pt x="0" y="618052"/>
                  </a:lnTo>
                  <a:lnTo>
                    <a:pt x="238008" y="205810"/>
                  </a:lnTo>
                  <a:cubicBezTo>
                    <a:pt x="309025" y="82805"/>
                    <a:pt x="433959" y="10337"/>
                    <a:pt x="565723" y="1025"/>
                  </a:cubicBezTo>
                  <a:close/>
                </a:path>
              </a:pathLst>
            </a:custGeom>
            <a:solidFill>
              <a:srgbClr val="FFD6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3863DF30-35D3-4F31-927F-03FBDE41EA2B}"/>
                </a:ext>
              </a:extLst>
            </p:cNvPr>
            <p:cNvSpPr/>
            <p:nvPr/>
          </p:nvSpPr>
          <p:spPr>
            <a:xfrm>
              <a:off x="6096000" y="4302292"/>
              <a:ext cx="1005908" cy="1029530"/>
            </a:xfrm>
            <a:custGeom>
              <a:avLst/>
              <a:gdLst>
                <a:gd name="connsiteX0" fmla="*/ 237568 w 1005908"/>
                <a:gd name="connsiteY0" fmla="*/ 0 h 1029530"/>
                <a:gd name="connsiteX1" fmla="*/ 712704 w 1005908"/>
                <a:gd name="connsiteY1" fmla="*/ 0 h 1029530"/>
                <a:gd name="connsiteX2" fmla="*/ 950712 w 1005908"/>
                <a:gd name="connsiteY2" fmla="*/ 412242 h 1029530"/>
                <a:gd name="connsiteX3" fmla="*/ 1004884 w 1005908"/>
                <a:gd name="connsiteY3" fmla="*/ 646619 h 1029530"/>
                <a:gd name="connsiteX4" fmla="*/ 800100 w 1005908"/>
                <a:gd name="connsiteY4" fmla="*/ 974334 h 1029530"/>
                <a:gd name="connsiteX5" fmla="*/ 238008 w 1005908"/>
                <a:gd name="connsiteY5" fmla="*/ 823722 h 1029530"/>
                <a:gd name="connsiteX6" fmla="*/ 0 w 1005908"/>
                <a:gd name="connsiteY6" fmla="*/ 411480 h 10295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5908" h="1029530">
                  <a:moveTo>
                    <a:pt x="237568" y="0"/>
                  </a:moveTo>
                  <a:lnTo>
                    <a:pt x="712704" y="0"/>
                  </a:lnTo>
                  <a:lnTo>
                    <a:pt x="950712" y="412242"/>
                  </a:lnTo>
                  <a:cubicBezTo>
                    <a:pt x="993322" y="486045"/>
                    <a:pt x="1010471" y="567561"/>
                    <a:pt x="1004884" y="646619"/>
                  </a:cubicBezTo>
                  <a:cubicBezTo>
                    <a:pt x="995572" y="778383"/>
                    <a:pt x="923105" y="903317"/>
                    <a:pt x="800100" y="974334"/>
                  </a:cubicBezTo>
                  <a:cubicBezTo>
                    <a:pt x="603292" y="1087961"/>
                    <a:pt x="351635" y="1020530"/>
                    <a:pt x="238008" y="823722"/>
                  </a:cubicBezTo>
                  <a:lnTo>
                    <a:pt x="0" y="411480"/>
                  </a:lnTo>
                  <a:close/>
                </a:path>
              </a:pathLst>
            </a:custGeom>
            <a:solidFill>
              <a:srgbClr val="78B5D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2A09DCFC-5B62-49C1-BF7C-EE419634A2BB}"/>
                </a:ext>
              </a:extLst>
            </p:cNvPr>
            <p:cNvSpPr/>
            <p:nvPr/>
          </p:nvSpPr>
          <p:spPr>
            <a:xfrm>
              <a:off x="4495800" y="3479331"/>
              <a:ext cx="1125064" cy="822960"/>
            </a:xfrm>
            <a:custGeom>
              <a:avLst/>
              <a:gdLst>
                <a:gd name="connsiteX0" fmla="*/ 411480 w 1125064"/>
                <a:gd name="connsiteY0" fmla="*/ 0 h 822960"/>
                <a:gd name="connsiteX1" fmla="*/ 887495 w 1125064"/>
                <a:gd name="connsiteY1" fmla="*/ 0 h 822960"/>
                <a:gd name="connsiteX2" fmla="*/ 1125064 w 1125064"/>
                <a:gd name="connsiteY2" fmla="*/ 411481 h 822960"/>
                <a:gd name="connsiteX3" fmla="*/ 887496 w 1125064"/>
                <a:gd name="connsiteY3" fmla="*/ 822960 h 822960"/>
                <a:gd name="connsiteX4" fmla="*/ 411480 w 1125064"/>
                <a:gd name="connsiteY4" fmla="*/ 822960 h 822960"/>
                <a:gd name="connsiteX5" fmla="*/ 0 w 1125064"/>
                <a:gd name="connsiteY5" fmla="*/ 411480 h 822960"/>
                <a:gd name="connsiteX6" fmla="*/ 411480 w 1125064"/>
                <a:gd name="connsiteY6" fmla="*/ 0 h 822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25064" h="822960">
                  <a:moveTo>
                    <a:pt x="411480" y="0"/>
                  </a:moveTo>
                  <a:lnTo>
                    <a:pt x="887495" y="0"/>
                  </a:lnTo>
                  <a:lnTo>
                    <a:pt x="1125064" y="411481"/>
                  </a:lnTo>
                  <a:lnTo>
                    <a:pt x="887496" y="822960"/>
                  </a:lnTo>
                  <a:lnTo>
                    <a:pt x="411480" y="822960"/>
                  </a:lnTo>
                  <a:cubicBezTo>
                    <a:pt x="184226" y="822960"/>
                    <a:pt x="0" y="638734"/>
                    <a:pt x="0" y="411480"/>
                  </a:cubicBezTo>
                  <a:cubicBezTo>
                    <a:pt x="0" y="184226"/>
                    <a:pt x="184226" y="0"/>
                    <a:pt x="411480" y="0"/>
                  </a:cubicBezTo>
                  <a:close/>
                </a:path>
              </a:pathLst>
            </a:custGeom>
            <a:solidFill>
              <a:srgbClr val="77D1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FBAE3E88-EE93-4EE4-A104-BBB410D44568}"/>
                </a:ext>
              </a:extLst>
            </p:cNvPr>
            <p:cNvSpPr/>
            <p:nvPr/>
          </p:nvSpPr>
          <p:spPr>
            <a:xfrm>
              <a:off x="5090091" y="4302291"/>
              <a:ext cx="1005909" cy="1029530"/>
            </a:xfrm>
            <a:custGeom>
              <a:avLst/>
              <a:gdLst>
                <a:gd name="connsiteX0" fmla="*/ 293205 w 1005909"/>
                <a:gd name="connsiteY0" fmla="*/ 0 h 1029530"/>
                <a:gd name="connsiteX1" fmla="*/ 768341 w 1005909"/>
                <a:gd name="connsiteY1" fmla="*/ 0 h 1029530"/>
                <a:gd name="connsiteX2" fmla="*/ 1005909 w 1005909"/>
                <a:gd name="connsiteY2" fmla="*/ 411480 h 1029530"/>
                <a:gd name="connsiteX3" fmla="*/ 767901 w 1005909"/>
                <a:gd name="connsiteY3" fmla="*/ 823722 h 1029530"/>
                <a:gd name="connsiteX4" fmla="*/ 205809 w 1005909"/>
                <a:gd name="connsiteY4" fmla="*/ 974334 h 1029530"/>
                <a:gd name="connsiteX5" fmla="*/ 55197 w 1005909"/>
                <a:gd name="connsiteY5" fmla="*/ 412242 h 10295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5909" h="1029530">
                  <a:moveTo>
                    <a:pt x="293205" y="0"/>
                  </a:moveTo>
                  <a:lnTo>
                    <a:pt x="768341" y="0"/>
                  </a:lnTo>
                  <a:lnTo>
                    <a:pt x="1005909" y="411480"/>
                  </a:lnTo>
                  <a:lnTo>
                    <a:pt x="767901" y="823722"/>
                  </a:lnTo>
                  <a:cubicBezTo>
                    <a:pt x="654274" y="1020530"/>
                    <a:pt x="402617" y="1087961"/>
                    <a:pt x="205809" y="974334"/>
                  </a:cubicBezTo>
                  <a:cubicBezTo>
                    <a:pt x="9001" y="860707"/>
                    <a:pt x="-58430" y="609050"/>
                    <a:pt x="55197" y="412242"/>
                  </a:cubicBezTo>
                  <a:close/>
                </a:path>
              </a:pathLst>
            </a:custGeom>
            <a:solidFill>
              <a:srgbClr val="FE9B0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B3E43816-C59F-48C7-9589-476B41EC0497}"/>
                </a:ext>
              </a:extLst>
            </p:cNvPr>
            <p:cNvSpPr/>
            <p:nvPr/>
          </p:nvSpPr>
          <p:spPr>
            <a:xfrm>
              <a:off x="6571136" y="3479331"/>
              <a:ext cx="1125064" cy="822960"/>
            </a:xfrm>
            <a:custGeom>
              <a:avLst/>
              <a:gdLst>
                <a:gd name="connsiteX0" fmla="*/ 237568 w 1125064"/>
                <a:gd name="connsiteY0" fmla="*/ 0 h 822960"/>
                <a:gd name="connsiteX1" fmla="*/ 713584 w 1125064"/>
                <a:gd name="connsiteY1" fmla="*/ 0 h 822960"/>
                <a:gd name="connsiteX2" fmla="*/ 1125064 w 1125064"/>
                <a:gd name="connsiteY2" fmla="*/ 411480 h 822960"/>
                <a:gd name="connsiteX3" fmla="*/ 713584 w 1125064"/>
                <a:gd name="connsiteY3" fmla="*/ 822960 h 822960"/>
                <a:gd name="connsiteX4" fmla="*/ 237568 w 1125064"/>
                <a:gd name="connsiteY4" fmla="*/ 822960 h 822960"/>
                <a:gd name="connsiteX5" fmla="*/ 0 w 1125064"/>
                <a:gd name="connsiteY5" fmla="*/ 411481 h 822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25064" h="822960">
                  <a:moveTo>
                    <a:pt x="237568" y="0"/>
                  </a:moveTo>
                  <a:lnTo>
                    <a:pt x="713584" y="0"/>
                  </a:lnTo>
                  <a:cubicBezTo>
                    <a:pt x="940838" y="0"/>
                    <a:pt x="1125064" y="184226"/>
                    <a:pt x="1125064" y="411480"/>
                  </a:cubicBezTo>
                  <a:cubicBezTo>
                    <a:pt x="1125064" y="638734"/>
                    <a:pt x="940838" y="822960"/>
                    <a:pt x="713584" y="822960"/>
                  </a:cubicBezTo>
                  <a:lnTo>
                    <a:pt x="237568" y="822960"/>
                  </a:lnTo>
                  <a:lnTo>
                    <a:pt x="0" y="411481"/>
                  </a:lnTo>
                  <a:close/>
                </a:path>
              </a:pathLst>
            </a:custGeom>
            <a:solidFill>
              <a:srgbClr val="25CC8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</p:grpSp>
      <p:grpSp>
        <p:nvGrpSpPr>
          <p:cNvPr id="20" name="Graphic 3" descr="Statistics">
            <a:extLst>
              <a:ext uri="{FF2B5EF4-FFF2-40B4-BE49-F238E27FC236}">
                <a16:creationId xmlns:a16="http://schemas.microsoft.com/office/drawing/2014/main" id="{7E4BEF7A-B398-4E24-8325-7F5CD058FC0C}"/>
              </a:ext>
            </a:extLst>
          </p:cNvPr>
          <p:cNvGrpSpPr/>
          <p:nvPr/>
        </p:nvGrpSpPr>
        <p:grpSpPr>
          <a:xfrm>
            <a:off x="6907758" y="3662211"/>
            <a:ext cx="457200" cy="457200"/>
            <a:chOff x="905808" y="1520185"/>
            <a:chExt cx="457200" cy="45720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CFA4872-74A6-481D-8585-1AFC9A6AC8FD}"/>
                </a:ext>
              </a:extLst>
            </p:cNvPr>
            <p:cNvSpPr/>
            <p:nvPr/>
          </p:nvSpPr>
          <p:spPr>
            <a:xfrm>
              <a:off x="1023005" y="1580284"/>
              <a:ext cx="261938" cy="285750"/>
            </a:xfrm>
            <a:custGeom>
              <a:avLst/>
              <a:gdLst>
                <a:gd name="connsiteX0" fmla="*/ 263803 w 261937"/>
                <a:gd name="connsiteY0" fmla="*/ 35151 h 285750"/>
                <a:gd name="connsiteX1" fmla="*/ 230493 w 261937"/>
                <a:gd name="connsiteY1" fmla="*/ 1786 h 285750"/>
                <a:gd name="connsiteX2" fmla="*/ 197128 w 261937"/>
                <a:gd name="connsiteY2" fmla="*/ 35096 h 285750"/>
                <a:gd name="connsiteX3" fmla="*/ 212272 w 261937"/>
                <a:gd name="connsiteY3" fmla="*/ 63059 h 285750"/>
                <a:gd name="connsiteX4" fmla="*/ 187603 w 261937"/>
                <a:gd name="connsiteY4" fmla="*/ 135164 h 285750"/>
                <a:gd name="connsiteX5" fmla="*/ 187603 w 261937"/>
                <a:gd name="connsiteY5" fmla="*/ 135164 h 285750"/>
                <a:gd name="connsiteX6" fmla="*/ 168553 w 261937"/>
                <a:gd name="connsiteY6" fmla="*/ 141117 h 285750"/>
                <a:gd name="connsiteX7" fmla="*/ 118832 w 261937"/>
                <a:gd name="connsiteY7" fmla="*/ 103826 h 285750"/>
                <a:gd name="connsiteX8" fmla="*/ 99102 w 261937"/>
                <a:gd name="connsiteY8" fmla="*/ 61007 h 285750"/>
                <a:gd name="connsiteX9" fmla="*/ 56283 w 261937"/>
                <a:gd name="connsiteY9" fmla="*/ 80737 h 285750"/>
                <a:gd name="connsiteX10" fmla="*/ 68921 w 261937"/>
                <a:gd name="connsiteY10" fmla="*/ 119924 h 285750"/>
                <a:gd name="connsiteX11" fmla="*/ 37155 w 261937"/>
                <a:gd name="connsiteY11" fmla="*/ 220889 h 285750"/>
                <a:gd name="connsiteX12" fmla="*/ 35203 w 261937"/>
                <a:gd name="connsiteY12" fmla="*/ 220889 h 285750"/>
                <a:gd name="connsiteX13" fmla="*/ 1786 w 261937"/>
                <a:gd name="connsiteY13" fmla="*/ 254147 h 285750"/>
                <a:gd name="connsiteX14" fmla="*/ 35044 w 261937"/>
                <a:gd name="connsiteY14" fmla="*/ 287564 h 285750"/>
                <a:gd name="connsiteX15" fmla="*/ 68461 w 261937"/>
                <a:gd name="connsiteY15" fmla="*/ 254305 h 285750"/>
                <a:gd name="connsiteX16" fmla="*/ 55062 w 261937"/>
                <a:gd name="connsiteY16" fmla="*/ 227508 h 285750"/>
                <a:gd name="connsiteX17" fmla="*/ 87114 w 261937"/>
                <a:gd name="connsiteY17" fmla="*/ 125639 h 285750"/>
                <a:gd name="connsiteX18" fmla="*/ 87590 w 261937"/>
                <a:gd name="connsiteY18" fmla="*/ 125639 h 285750"/>
                <a:gd name="connsiteX19" fmla="*/ 107402 w 261937"/>
                <a:gd name="connsiteY19" fmla="*/ 119066 h 285750"/>
                <a:gd name="connsiteX20" fmla="*/ 156694 w 261937"/>
                <a:gd name="connsiteY20" fmla="*/ 155976 h 285750"/>
                <a:gd name="connsiteX21" fmla="*/ 154265 w 261937"/>
                <a:gd name="connsiteY21" fmla="*/ 168501 h 285750"/>
                <a:gd name="connsiteX22" fmla="*/ 187590 w 261937"/>
                <a:gd name="connsiteY22" fmla="*/ 201851 h 285750"/>
                <a:gd name="connsiteX23" fmla="*/ 220940 w 261937"/>
                <a:gd name="connsiteY23" fmla="*/ 168527 h 285750"/>
                <a:gd name="connsiteX24" fmla="*/ 205891 w 261937"/>
                <a:gd name="connsiteY24" fmla="*/ 140640 h 285750"/>
                <a:gd name="connsiteX25" fmla="*/ 230465 w 261937"/>
                <a:gd name="connsiteY25" fmla="*/ 68489 h 285750"/>
                <a:gd name="connsiteX26" fmla="*/ 263803 w 261937"/>
                <a:gd name="connsiteY26" fmla="*/ 35151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261937" h="285750">
                  <a:moveTo>
                    <a:pt x="263803" y="35151"/>
                  </a:moveTo>
                  <a:cubicBezTo>
                    <a:pt x="263818" y="16739"/>
                    <a:pt x="248905" y="1801"/>
                    <a:pt x="230493" y="1786"/>
                  </a:cubicBezTo>
                  <a:cubicBezTo>
                    <a:pt x="212081" y="1771"/>
                    <a:pt x="197143" y="16684"/>
                    <a:pt x="197128" y="35096"/>
                  </a:cubicBezTo>
                  <a:cubicBezTo>
                    <a:pt x="197118" y="46379"/>
                    <a:pt x="202817" y="56902"/>
                    <a:pt x="212272" y="63059"/>
                  </a:cubicBezTo>
                  <a:lnTo>
                    <a:pt x="187603" y="135164"/>
                  </a:lnTo>
                  <a:lnTo>
                    <a:pt x="187603" y="135164"/>
                  </a:lnTo>
                  <a:cubicBezTo>
                    <a:pt x="180794" y="135156"/>
                    <a:pt x="174146" y="137233"/>
                    <a:pt x="168553" y="141117"/>
                  </a:cubicBezTo>
                  <a:lnTo>
                    <a:pt x="118832" y="103826"/>
                  </a:lnTo>
                  <a:cubicBezTo>
                    <a:pt x="125208" y="86554"/>
                    <a:pt x="116375" y="67383"/>
                    <a:pt x="99102" y="61007"/>
                  </a:cubicBezTo>
                  <a:cubicBezTo>
                    <a:pt x="81829" y="54631"/>
                    <a:pt x="62658" y="63464"/>
                    <a:pt x="56283" y="80737"/>
                  </a:cubicBezTo>
                  <a:cubicBezTo>
                    <a:pt x="50962" y="95151"/>
                    <a:pt x="56181" y="111334"/>
                    <a:pt x="68921" y="119924"/>
                  </a:cubicBezTo>
                  <a:lnTo>
                    <a:pt x="37155" y="220889"/>
                  </a:lnTo>
                  <a:lnTo>
                    <a:pt x="35203" y="220889"/>
                  </a:lnTo>
                  <a:cubicBezTo>
                    <a:pt x="16791" y="220845"/>
                    <a:pt x="1830" y="235735"/>
                    <a:pt x="1786" y="254147"/>
                  </a:cubicBezTo>
                  <a:cubicBezTo>
                    <a:pt x="1742" y="272558"/>
                    <a:pt x="16632" y="287520"/>
                    <a:pt x="35044" y="287564"/>
                  </a:cubicBezTo>
                  <a:cubicBezTo>
                    <a:pt x="53456" y="287607"/>
                    <a:pt x="68417" y="272717"/>
                    <a:pt x="68461" y="254305"/>
                  </a:cubicBezTo>
                  <a:cubicBezTo>
                    <a:pt x="68486" y="243756"/>
                    <a:pt x="63517" y="233818"/>
                    <a:pt x="55062" y="227508"/>
                  </a:cubicBezTo>
                  <a:lnTo>
                    <a:pt x="87114" y="125639"/>
                  </a:lnTo>
                  <a:lnTo>
                    <a:pt x="87590" y="125639"/>
                  </a:lnTo>
                  <a:cubicBezTo>
                    <a:pt x="94727" y="125625"/>
                    <a:pt x="101672" y="123322"/>
                    <a:pt x="107402" y="119066"/>
                  </a:cubicBezTo>
                  <a:lnTo>
                    <a:pt x="156694" y="155976"/>
                  </a:lnTo>
                  <a:cubicBezTo>
                    <a:pt x="155108" y="159962"/>
                    <a:pt x="154284" y="164211"/>
                    <a:pt x="154265" y="168501"/>
                  </a:cubicBezTo>
                  <a:cubicBezTo>
                    <a:pt x="154258" y="186913"/>
                    <a:pt x="169178" y="201844"/>
                    <a:pt x="187590" y="201851"/>
                  </a:cubicBezTo>
                  <a:cubicBezTo>
                    <a:pt x="206002" y="201859"/>
                    <a:pt x="220933" y="186939"/>
                    <a:pt x="220940" y="168527"/>
                  </a:cubicBezTo>
                  <a:cubicBezTo>
                    <a:pt x="220944" y="157289"/>
                    <a:pt x="215287" y="146805"/>
                    <a:pt x="205891" y="140640"/>
                  </a:cubicBezTo>
                  <a:lnTo>
                    <a:pt x="230465" y="68489"/>
                  </a:lnTo>
                  <a:cubicBezTo>
                    <a:pt x="248877" y="68489"/>
                    <a:pt x="263803" y="53563"/>
                    <a:pt x="263803" y="35151"/>
                  </a:cubicBez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DB7439B6-F6E9-429F-8C97-03DBC4E20FD8}"/>
                </a:ext>
              </a:extLst>
            </p:cNvPr>
            <p:cNvSpPr/>
            <p:nvPr/>
          </p:nvSpPr>
          <p:spPr>
            <a:xfrm>
              <a:off x="970697" y="1580312"/>
              <a:ext cx="328613" cy="333375"/>
            </a:xfrm>
            <a:custGeom>
              <a:avLst/>
              <a:gdLst>
                <a:gd name="connsiteX0" fmla="*/ 30361 w 328612"/>
                <a:gd name="connsiteY0" fmla="*/ 1786 h 333375"/>
                <a:gd name="connsiteX1" fmla="*/ 1786 w 328612"/>
                <a:gd name="connsiteY1" fmla="*/ 1786 h 333375"/>
                <a:gd name="connsiteX2" fmla="*/ 1786 w 328612"/>
                <a:gd name="connsiteY2" fmla="*/ 335161 h 333375"/>
                <a:gd name="connsiteX3" fmla="*/ 330398 w 328612"/>
                <a:gd name="connsiteY3" fmla="*/ 335161 h 333375"/>
                <a:gd name="connsiteX4" fmla="*/ 330398 w 328612"/>
                <a:gd name="connsiteY4" fmla="*/ 306586 h 333375"/>
                <a:gd name="connsiteX5" fmla="*/ 30361 w 328612"/>
                <a:gd name="connsiteY5" fmla="*/ 306586 h 333375"/>
                <a:gd name="connsiteX6" fmla="*/ 30361 w 328612"/>
                <a:gd name="connsiteY6" fmla="*/ 1786 h 333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28612" h="333375">
                  <a:moveTo>
                    <a:pt x="30361" y="1786"/>
                  </a:moveTo>
                  <a:lnTo>
                    <a:pt x="1786" y="1786"/>
                  </a:lnTo>
                  <a:lnTo>
                    <a:pt x="1786" y="335161"/>
                  </a:lnTo>
                  <a:lnTo>
                    <a:pt x="330398" y="335161"/>
                  </a:lnTo>
                  <a:lnTo>
                    <a:pt x="330398" y="306586"/>
                  </a:lnTo>
                  <a:lnTo>
                    <a:pt x="30361" y="306586"/>
                  </a:lnTo>
                  <a:lnTo>
                    <a:pt x="30361" y="1786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53" name="Graphic 13" descr="Document">
            <a:extLst>
              <a:ext uri="{FF2B5EF4-FFF2-40B4-BE49-F238E27FC236}">
                <a16:creationId xmlns:a16="http://schemas.microsoft.com/office/drawing/2014/main" id="{44856324-C927-4BAB-86ED-5F753B0EDB24}"/>
              </a:ext>
            </a:extLst>
          </p:cNvPr>
          <p:cNvGrpSpPr/>
          <p:nvPr/>
        </p:nvGrpSpPr>
        <p:grpSpPr>
          <a:xfrm>
            <a:off x="4827042" y="3662211"/>
            <a:ext cx="457200" cy="457200"/>
            <a:chOff x="3586582" y="1552386"/>
            <a:chExt cx="457200" cy="45720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CAD5FAFD-3EC3-4F84-9517-CAD66899BF72}"/>
                </a:ext>
              </a:extLst>
            </p:cNvPr>
            <p:cNvSpPr/>
            <p:nvPr/>
          </p:nvSpPr>
          <p:spPr>
            <a:xfrm>
              <a:off x="3665759" y="1588700"/>
              <a:ext cx="295275" cy="381000"/>
            </a:xfrm>
            <a:custGeom>
              <a:avLst/>
              <a:gdLst>
                <a:gd name="connsiteX0" fmla="*/ 30361 w 295275"/>
                <a:gd name="connsiteY0" fmla="*/ 354211 h 381000"/>
                <a:gd name="connsiteX1" fmla="*/ 30361 w 295275"/>
                <a:gd name="connsiteY1" fmla="*/ 30361 h 381000"/>
                <a:gd name="connsiteX2" fmla="*/ 149423 w 295275"/>
                <a:gd name="connsiteY2" fmla="*/ 30361 h 381000"/>
                <a:gd name="connsiteX3" fmla="*/ 149423 w 295275"/>
                <a:gd name="connsiteY3" fmla="*/ 130373 h 381000"/>
                <a:gd name="connsiteX4" fmla="*/ 268486 w 295275"/>
                <a:gd name="connsiteY4" fmla="*/ 130373 h 381000"/>
                <a:gd name="connsiteX5" fmla="*/ 268486 w 295275"/>
                <a:gd name="connsiteY5" fmla="*/ 354211 h 381000"/>
                <a:gd name="connsiteX6" fmla="*/ 30361 w 295275"/>
                <a:gd name="connsiteY6" fmla="*/ 354211 h 381000"/>
                <a:gd name="connsiteX7" fmla="*/ 177998 w 295275"/>
                <a:gd name="connsiteY7" fmla="*/ 42267 h 381000"/>
                <a:gd name="connsiteX8" fmla="*/ 237530 w 295275"/>
                <a:gd name="connsiteY8" fmla="*/ 101798 h 381000"/>
                <a:gd name="connsiteX9" fmla="*/ 177998 w 295275"/>
                <a:gd name="connsiteY9" fmla="*/ 101798 h 381000"/>
                <a:gd name="connsiteX10" fmla="*/ 177998 w 295275"/>
                <a:gd name="connsiteY10" fmla="*/ 42267 h 381000"/>
                <a:gd name="connsiteX11" fmla="*/ 177998 w 295275"/>
                <a:gd name="connsiteY11" fmla="*/ 1786 h 381000"/>
                <a:gd name="connsiteX12" fmla="*/ 1786 w 295275"/>
                <a:gd name="connsiteY12" fmla="*/ 1786 h 381000"/>
                <a:gd name="connsiteX13" fmla="*/ 1786 w 295275"/>
                <a:gd name="connsiteY13" fmla="*/ 382786 h 381000"/>
                <a:gd name="connsiteX14" fmla="*/ 297061 w 295275"/>
                <a:gd name="connsiteY14" fmla="*/ 382786 h 381000"/>
                <a:gd name="connsiteX15" fmla="*/ 297061 w 295275"/>
                <a:gd name="connsiteY15" fmla="*/ 106561 h 381000"/>
                <a:gd name="connsiteX16" fmla="*/ 177998 w 295275"/>
                <a:gd name="connsiteY16" fmla="*/ 1786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95275" h="381000">
                  <a:moveTo>
                    <a:pt x="30361" y="354211"/>
                  </a:moveTo>
                  <a:lnTo>
                    <a:pt x="30361" y="30361"/>
                  </a:lnTo>
                  <a:lnTo>
                    <a:pt x="149423" y="30361"/>
                  </a:lnTo>
                  <a:lnTo>
                    <a:pt x="149423" y="130373"/>
                  </a:lnTo>
                  <a:lnTo>
                    <a:pt x="268486" y="130373"/>
                  </a:lnTo>
                  <a:lnTo>
                    <a:pt x="268486" y="354211"/>
                  </a:lnTo>
                  <a:lnTo>
                    <a:pt x="30361" y="354211"/>
                  </a:lnTo>
                  <a:close/>
                  <a:moveTo>
                    <a:pt x="177998" y="42267"/>
                  </a:moveTo>
                  <a:lnTo>
                    <a:pt x="237530" y="101798"/>
                  </a:lnTo>
                  <a:lnTo>
                    <a:pt x="177998" y="101798"/>
                  </a:lnTo>
                  <a:lnTo>
                    <a:pt x="177998" y="42267"/>
                  </a:lnTo>
                  <a:close/>
                  <a:moveTo>
                    <a:pt x="177998" y="1786"/>
                  </a:moveTo>
                  <a:lnTo>
                    <a:pt x="1786" y="1786"/>
                  </a:lnTo>
                  <a:lnTo>
                    <a:pt x="1786" y="382786"/>
                  </a:lnTo>
                  <a:lnTo>
                    <a:pt x="297061" y="382786"/>
                  </a:lnTo>
                  <a:lnTo>
                    <a:pt x="297061" y="106561"/>
                  </a:lnTo>
                  <a:lnTo>
                    <a:pt x="177998" y="1786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3B684127-A04C-4AF7-8565-66741D171ACB}"/>
                </a:ext>
              </a:extLst>
            </p:cNvPr>
            <p:cNvSpPr/>
            <p:nvPr/>
          </p:nvSpPr>
          <p:spPr>
            <a:xfrm>
              <a:off x="3722909" y="1764913"/>
              <a:ext cx="180975" cy="19050"/>
            </a:xfrm>
            <a:custGeom>
              <a:avLst/>
              <a:gdLst>
                <a:gd name="connsiteX0" fmla="*/ 1786 w 180975"/>
                <a:gd name="connsiteY0" fmla="*/ 1786 h 19050"/>
                <a:gd name="connsiteX1" fmla="*/ 182761 w 180975"/>
                <a:gd name="connsiteY1" fmla="*/ 1786 h 19050"/>
                <a:gd name="connsiteX2" fmla="*/ 182761 w 180975"/>
                <a:gd name="connsiteY2" fmla="*/ 20836 h 19050"/>
                <a:gd name="connsiteX3" fmla="*/ 1786 w 180975"/>
                <a:gd name="connsiteY3" fmla="*/ 20836 h 19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0975" h="19050">
                  <a:moveTo>
                    <a:pt x="1786" y="1786"/>
                  </a:moveTo>
                  <a:lnTo>
                    <a:pt x="182761" y="1786"/>
                  </a:lnTo>
                  <a:lnTo>
                    <a:pt x="182761" y="20836"/>
                  </a:lnTo>
                  <a:lnTo>
                    <a:pt x="1786" y="20836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567F894D-22B3-4A3B-A75D-B4AE87D5A955}"/>
                </a:ext>
              </a:extLst>
            </p:cNvPr>
            <p:cNvSpPr/>
            <p:nvPr/>
          </p:nvSpPr>
          <p:spPr>
            <a:xfrm>
              <a:off x="3722909" y="1726813"/>
              <a:ext cx="61913" cy="19050"/>
            </a:xfrm>
            <a:custGeom>
              <a:avLst/>
              <a:gdLst>
                <a:gd name="connsiteX0" fmla="*/ 1786 w 61912"/>
                <a:gd name="connsiteY0" fmla="*/ 1786 h 19050"/>
                <a:gd name="connsiteX1" fmla="*/ 63698 w 61912"/>
                <a:gd name="connsiteY1" fmla="*/ 1786 h 19050"/>
                <a:gd name="connsiteX2" fmla="*/ 63698 w 61912"/>
                <a:gd name="connsiteY2" fmla="*/ 20836 h 19050"/>
                <a:gd name="connsiteX3" fmla="*/ 1786 w 61912"/>
                <a:gd name="connsiteY3" fmla="*/ 20836 h 19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912" h="19050">
                  <a:moveTo>
                    <a:pt x="1786" y="1786"/>
                  </a:moveTo>
                  <a:lnTo>
                    <a:pt x="63698" y="1786"/>
                  </a:lnTo>
                  <a:lnTo>
                    <a:pt x="63698" y="20836"/>
                  </a:lnTo>
                  <a:lnTo>
                    <a:pt x="1786" y="20836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541CB5EC-A24F-4361-9F00-7984304781F3}"/>
                </a:ext>
              </a:extLst>
            </p:cNvPr>
            <p:cNvSpPr/>
            <p:nvPr/>
          </p:nvSpPr>
          <p:spPr>
            <a:xfrm>
              <a:off x="3722909" y="1803013"/>
              <a:ext cx="180975" cy="19050"/>
            </a:xfrm>
            <a:custGeom>
              <a:avLst/>
              <a:gdLst>
                <a:gd name="connsiteX0" fmla="*/ 1786 w 180975"/>
                <a:gd name="connsiteY0" fmla="*/ 1786 h 19050"/>
                <a:gd name="connsiteX1" fmla="*/ 182761 w 180975"/>
                <a:gd name="connsiteY1" fmla="*/ 1786 h 19050"/>
                <a:gd name="connsiteX2" fmla="*/ 182761 w 180975"/>
                <a:gd name="connsiteY2" fmla="*/ 20836 h 19050"/>
                <a:gd name="connsiteX3" fmla="*/ 1786 w 180975"/>
                <a:gd name="connsiteY3" fmla="*/ 20836 h 19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0975" h="19050">
                  <a:moveTo>
                    <a:pt x="1786" y="1786"/>
                  </a:moveTo>
                  <a:lnTo>
                    <a:pt x="182761" y="1786"/>
                  </a:lnTo>
                  <a:lnTo>
                    <a:pt x="182761" y="20836"/>
                  </a:lnTo>
                  <a:lnTo>
                    <a:pt x="1786" y="20836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25D0E9E1-24CA-4B02-9FFE-7C529D296D0D}"/>
                </a:ext>
              </a:extLst>
            </p:cNvPr>
            <p:cNvSpPr/>
            <p:nvPr/>
          </p:nvSpPr>
          <p:spPr>
            <a:xfrm>
              <a:off x="3722909" y="1841113"/>
              <a:ext cx="180975" cy="19050"/>
            </a:xfrm>
            <a:custGeom>
              <a:avLst/>
              <a:gdLst>
                <a:gd name="connsiteX0" fmla="*/ 1786 w 180975"/>
                <a:gd name="connsiteY0" fmla="*/ 1786 h 19050"/>
                <a:gd name="connsiteX1" fmla="*/ 182761 w 180975"/>
                <a:gd name="connsiteY1" fmla="*/ 1786 h 19050"/>
                <a:gd name="connsiteX2" fmla="*/ 182761 w 180975"/>
                <a:gd name="connsiteY2" fmla="*/ 20836 h 19050"/>
                <a:gd name="connsiteX3" fmla="*/ 1786 w 180975"/>
                <a:gd name="connsiteY3" fmla="*/ 20836 h 19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0975" h="19050">
                  <a:moveTo>
                    <a:pt x="1786" y="1786"/>
                  </a:moveTo>
                  <a:lnTo>
                    <a:pt x="182761" y="1786"/>
                  </a:lnTo>
                  <a:lnTo>
                    <a:pt x="182761" y="20836"/>
                  </a:lnTo>
                  <a:lnTo>
                    <a:pt x="1786" y="20836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5772DE01-1B8C-4793-8F63-BDF05F1FF5E5}"/>
                </a:ext>
              </a:extLst>
            </p:cNvPr>
            <p:cNvSpPr/>
            <p:nvPr/>
          </p:nvSpPr>
          <p:spPr>
            <a:xfrm>
              <a:off x="3722909" y="1879213"/>
              <a:ext cx="180975" cy="19050"/>
            </a:xfrm>
            <a:custGeom>
              <a:avLst/>
              <a:gdLst>
                <a:gd name="connsiteX0" fmla="*/ 1786 w 180975"/>
                <a:gd name="connsiteY0" fmla="*/ 1786 h 19050"/>
                <a:gd name="connsiteX1" fmla="*/ 182761 w 180975"/>
                <a:gd name="connsiteY1" fmla="*/ 1786 h 19050"/>
                <a:gd name="connsiteX2" fmla="*/ 182761 w 180975"/>
                <a:gd name="connsiteY2" fmla="*/ 20836 h 19050"/>
                <a:gd name="connsiteX3" fmla="*/ 1786 w 180975"/>
                <a:gd name="connsiteY3" fmla="*/ 20836 h 19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0975" h="19050">
                  <a:moveTo>
                    <a:pt x="1786" y="1786"/>
                  </a:moveTo>
                  <a:lnTo>
                    <a:pt x="182761" y="1786"/>
                  </a:lnTo>
                  <a:lnTo>
                    <a:pt x="182761" y="20836"/>
                  </a:lnTo>
                  <a:lnTo>
                    <a:pt x="1786" y="20836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41" name="Graphic 7" descr="Lightbulb">
            <a:extLst>
              <a:ext uri="{FF2B5EF4-FFF2-40B4-BE49-F238E27FC236}">
                <a16:creationId xmlns:a16="http://schemas.microsoft.com/office/drawing/2014/main" id="{814BC822-26A9-4DBA-B327-C69C848BD40C}"/>
              </a:ext>
            </a:extLst>
          </p:cNvPr>
          <p:cNvGrpSpPr/>
          <p:nvPr/>
        </p:nvGrpSpPr>
        <p:grpSpPr>
          <a:xfrm>
            <a:off x="5352593" y="2755101"/>
            <a:ext cx="457200" cy="457200"/>
            <a:chOff x="1586425" y="1536663"/>
            <a:chExt cx="457200" cy="45720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B6743DE7-66FD-4CF2-AD97-03E4A0D1740D}"/>
                </a:ext>
              </a:extLst>
            </p:cNvPr>
            <p:cNvSpPr/>
            <p:nvPr/>
          </p:nvSpPr>
          <p:spPr>
            <a:xfrm>
              <a:off x="1751327" y="1839677"/>
              <a:ext cx="123825" cy="28575"/>
            </a:xfrm>
            <a:custGeom>
              <a:avLst/>
              <a:gdLst>
                <a:gd name="connsiteX0" fmla="*/ 16073 w 123825"/>
                <a:gd name="connsiteY0" fmla="*/ 1786 h 28575"/>
                <a:gd name="connsiteX1" fmla="*/ 111323 w 123825"/>
                <a:gd name="connsiteY1" fmla="*/ 1786 h 28575"/>
                <a:gd name="connsiteX2" fmla="*/ 125611 w 123825"/>
                <a:gd name="connsiteY2" fmla="*/ 16073 h 28575"/>
                <a:gd name="connsiteX3" fmla="*/ 111323 w 123825"/>
                <a:gd name="connsiteY3" fmla="*/ 30361 h 28575"/>
                <a:gd name="connsiteX4" fmla="*/ 16073 w 123825"/>
                <a:gd name="connsiteY4" fmla="*/ 30361 h 28575"/>
                <a:gd name="connsiteX5" fmla="*/ 1786 w 123825"/>
                <a:gd name="connsiteY5" fmla="*/ 16073 h 28575"/>
                <a:gd name="connsiteX6" fmla="*/ 16073 w 123825"/>
                <a:gd name="connsiteY6" fmla="*/ 1786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3825" h="28575">
                  <a:moveTo>
                    <a:pt x="16073" y="1786"/>
                  </a:moveTo>
                  <a:lnTo>
                    <a:pt x="111323" y="1786"/>
                  </a:lnTo>
                  <a:cubicBezTo>
                    <a:pt x="119420" y="1786"/>
                    <a:pt x="125611" y="7977"/>
                    <a:pt x="125611" y="16073"/>
                  </a:cubicBezTo>
                  <a:cubicBezTo>
                    <a:pt x="125611" y="24170"/>
                    <a:pt x="119420" y="30361"/>
                    <a:pt x="111323" y="30361"/>
                  </a:cubicBezTo>
                  <a:lnTo>
                    <a:pt x="16073" y="30361"/>
                  </a:lnTo>
                  <a:cubicBezTo>
                    <a:pt x="7977" y="30361"/>
                    <a:pt x="1786" y="24170"/>
                    <a:pt x="1786" y="16073"/>
                  </a:cubicBezTo>
                  <a:cubicBezTo>
                    <a:pt x="1786" y="7977"/>
                    <a:pt x="7977" y="1786"/>
                    <a:pt x="16073" y="1786"/>
                  </a:cubicBez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5B4721D8-0510-48BA-B92D-3EC0A4167410}"/>
                </a:ext>
              </a:extLst>
            </p:cNvPr>
            <p:cNvSpPr/>
            <p:nvPr/>
          </p:nvSpPr>
          <p:spPr>
            <a:xfrm>
              <a:off x="1751327" y="1887302"/>
              <a:ext cx="123825" cy="28575"/>
            </a:xfrm>
            <a:custGeom>
              <a:avLst/>
              <a:gdLst>
                <a:gd name="connsiteX0" fmla="*/ 16073 w 123825"/>
                <a:gd name="connsiteY0" fmla="*/ 1786 h 28575"/>
                <a:gd name="connsiteX1" fmla="*/ 111323 w 123825"/>
                <a:gd name="connsiteY1" fmla="*/ 1786 h 28575"/>
                <a:gd name="connsiteX2" fmla="*/ 125611 w 123825"/>
                <a:gd name="connsiteY2" fmla="*/ 16073 h 28575"/>
                <a:gd name="connsiteX3" fmla="*/ 111323 w 123825"/>
                <a:gd name="connsiteY3" fmla="*/ 30361 h 28575"/>
                <a:gd name="connsiteX4" fmla="*/ 16073 w 123825"/>
                <a:gd name="connsiteY4" fmla="*/ 30361 h 28575"/>
                <a:gd name="connsiteX5" fmla="*/ 1786 w 123825"/>
                <a:gd name="connsiteY5" fmla="*/ 16073 h 28575"/>
                <a:gd name="connsiteX6" fmla="*/ 16073 w 123825"/>
                <a:gd name="connsiteY6" fmla="*/ 1786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3825" h="28575">
                  <a:moveTo>
                    <a:pt x="16073" y="1786"/>
                  </a:moveTo>
                  <a:lnTo>
                    <a:pt x="111323" y="1786"/>
                  </a:lnTo>
                  <a:cubicBezTo>
                    <a:pt x="119420" y="1786"/>
                    <a:pt x="125611" y="7977"/>
                    <a:pt x="125611" y="16073"/>
                  </a:cubicBezTo>
                  <a:cubicBezTo>
                    <a:pt x="125611" y="24170"/>
                    <a:pt x="119420" y="30361"/>
                    <a:pt x="111323" y="30361"/>
                  </a:cubicBezTo>
                  <a:lnTo>
                    <a:pt x="16073" y="30361"/>
                  </a:lnTo>
                  <a:cubicBezTo>
                    <a:pt x="7977" y="30361"/>
                    <a:pt x="1786" y="24170"/>
                    <a:pt x="1786" y="16073"/>
                  </a:cubicBezTo>
                  <a:cubicBezTo>
                    <a:pt x="1786" y="7977"/>
                    <a:pt x="7977" y="1786"/>
                    <a:pt x="16073" y="1786"/>
                  </a:cubicBez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F3427A34-0528-4CE4-8DC8-6D4F08E94123}"/>
                </a:ext>
              </a:extLst>
            </p:cNvPr>
            <p:cNvSpPr/>
            <p:nvPr/>
          </p:nvSpPr>
          <p:spPr>
            <a:xfrm>
              <a:off x="1782283" y="1934927"/>
              <a:ext cx="61913" cy="28575"/>
            </a:xfrm>
            <a:custGeom>
              <a:avLst/>
              <a:gdLst>
                <a:gd name="connsiteX0" fmla="*/ 1786 w 61912"/>
                <a:gd name="connsiteY0" fmla="*/ 1786 h 28575"/>
                <a:gd name="connsiteX1" fmla="*/ 32742 w 61912"/>
                <a:gd name="connsiteY1" fmla="*/ 30361 h 28575"/>
                <a:gd name="connsiteX2" fmla="*/ 63698 w 61912"/>
                <a:gd name="connsiteY2" fmla="*/ 1786 h 28575"/>
                <a:gd name="connsiteX3" fmla="*/ 1786 w 61912"/>
                <a:gd name="connsiteY3" fmla="*/ 1786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912" h="28575">
                  <a:moveTo>
                    <a:pt x="1786" y="1786"/>
                  </a:moveTo>
                  <a:cubicBezTo>
                    <a:pt x="3215" y="17978"/>
                    <a:pt x="16550" y="30361"/>
                    <a:pt x="32742" y="30361"/>
                  </a:cubicBezTo>
                  <a:cubicBezTo>
                    <a:pt x="48935" y="30361"/>
                    <a:pt x="62270" y="17978"/>
                    <a:pt x="63698" y="1786"/>
                  </a:cubicBezTo>
                  <a:lnTo>
                    <a:pt x="1786" y="1786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5B2315BB-A4D2-45F0-8341-35F960E02593}"/>
                </a:ext>
              </a:extLst>
            </p:cNvPr>
            <p:cNvSpPr/>
            <p:nvPr/>
          </p:nvSpPr>
          <p:spPr>
            <a:xfrm>
              <a:off x="1689414" y="1563452"/>
              <a:ext cx="247650" cy="257175"/>
            </a:xfrm>
            <a:custGeom>
              <a:avLst/>
              <a:gdLst>
                <a:gd name="connsiteX0" fmla="*/ 125611 w 247650"/>
                <a:gd name="connsiteY0" fmla="*/ 1786 h 257175"/>
                <a:gd name="connsiteX1" fmla="*/ 125611 w 247650"/>
                <a:gd name="connsiteY1" fmla="*/ 1786 h 257175"/>
                <a:gd name="connsiteX2" fmla="*/ 125611 w 247650"/>
                <a:gd name="connsiteY2" fmla="*/ 1786 h 257175"/>
                <a:gd name="connsiteX3" fmla="*/ 1786 w 247650"/>
                <a:gd name="connsiteY3" fmla="*/ 124182 h 257175"/>
                <a:gd name="connsiteX4" fmla="*/ 1786 w 247650"/>
                <a:gd name="connsiteY4" fmla="*/ 128468 h 257175"/>
                <a:gd name="connsiteX5" fmla="*/ 10358 w 247650"/>
                <a:gd name="connsiteY5" fmla="*/ 171331 h 257175"/>
                <a:gd name="connsiteX6" fmla="*/ 31790 w 247650"/>
                <a:gd name="connsiteY6" fmla="*/ 206573 h 257175"/>
                <a:gd name="connsiteX7" fmla="*/ 60841 w 247650"/>
                <a:gd name="connsiteY7" fmla="*/ 253722 h 257175"/>
                <a:gd name="connsiteX8" fmla="*/ 69413 w 247650"/>
                <a:gd name="connsiteY8" fmla="*/ 258961 h 257175"/>
                <a:gd name="connsiteX9" fmla="*/ 181808 w 247650"/>
                <a:gd name="connsiteY9" fmla="*/ 258961 h 257175"/>
                <a:gd name="connsiteX10" fmla="*/ 190381 w 247650"/>
                <a:gd name="connsiteY10" fmla="*/ 253722 h 257175"/>
                <a:gd name="connsiteX11" fmla="*/ 219432 w 247650"/>
                <a:gd name="connsiteY11" fmla="*/ 206573 h 257175"/>
                <a:gd name="connsiteX12" fmla="*/ 240863 w 247650"/>
                <a:gd name="connsiteY12" fmla="*/ 171331 h 257175"/>
                <a:gd name="connsiteX13" fmla="*/ 249436 w 247650"/>
                <a:gd name="connsiteY13" fmla="*/ 128468 h 257175"/>
                <a:gd name="connsiteX14" fmla="*/ 249436 w 247650"/>
                <a:gd name="connsiteY14" fmla="*/ 124182 h 257175"/>
                <a:gd name="connsiteX15" fmla="*/ 125611 w 247650"/>
                <a:gd name="connsiteY15" fmla="*/ 1786 h 257175"/>
                <a:gd name="connsiteX16" fmla="*/ 220861 w 247650"/>
                <a:gd name="connsiteY16" fmla="*/ 127992 h 257175"/>
                <a:gd name="connsiteX17" fmla="*/ 214193 w 247650"/>
                <a:gd name="connsiteY17" fmla="*/ 161330 h 257175"/>
                <a:gd name="connsiteX18" fmla="*/ 198001 w 247650"/>
                <a:gd name="connsiteY18" fmla="*/ 187523 h 257175"/>
                <a:gd name="connsiteX19" fmla="*/ 170378 w 247650"/>
                <a:gd name="connsiteY19" fmla="*/ 230386 h 257175"/>
                <a:gd name="connsiteX20" fmla="*/ 125611 w 247650"/>
                <a:gd name="connsiteY20" fmla="*/ 230386 h 257175"/>
                <a:gd name="connsiteX21" fmla="*/ 81320 w 247650"/>
                <a:gd name="connsiteY21" fmla="*/ 230386 h 257175"/>
                <a:gd name="connsiteX22" fmla="*/ 53697 w 247650"/>
                <a:gd name="connsiteY22" fmla="*/ 187523 h 257175"/>
                <a:gd name="connsiteX23" fmla="*/ 37505 w 247650"/>
                <a:gd name="connsiteY23" fmla="*/ 161330 h 257175"/>
                <a:gd name="connsiteX24" fmla="*/ 30837 w 247650"/>
                <a:gd name="connsiteY24" fmla="*/ 127992 h 257175"/>
                <a:gd name="connsiteX25" fmla="*/ 30837 w 247650"/>
                <a:gd name="connsiteY25" fmla="*/ 124182 h 257175"/>
                <a:gd name="connsiteX26" fmla="*/ 126087 w 247650"/>
                <a:gd name="connsiteY26" fmla="*/ 29885 h 257175"/>
                <a:gd name="connsiteX27" fmla="*/ 126087 w 247650"/>
                <a:gd name="connsiteY27" fmla="*/ 29885 h 257175"/>
                <a:gd name="connsiteX28" fmla="*/ 126087 w 247650"/>
                <a:gd name="connsiteY28" fmla="*/ 29885 h 257175"/>
                <a:gd name="connsiteX29" fmla="*/ 126087 w 247650"/>
                <a:gd name="connsiteY29" fmla="*/ 29885 h 257175"/>
                <a:gd name="connsiteX30" fmla="*/ 126087 w 247650"/>
                <a:gd name="connsiteY30" fmla="*/ 29885 h 257175"/>
                <a:gd name="connsiteX31" fmla="*/ 126087 w 247650"/>
                <a:gd name="connsiteY31" fmla="*/ 29885 h 257175"/>
                <a:gd name="connsiteX32" fmla="*/ 126087 w 247650"/>
                <a:gd name="connsiteY32" fmla="*/ 29885 h 257175"/>
                <a:gd name="connsiteX33" fmla="*/ 221337 w 247650"/>
                <a:gd name="connsiteY33" fmla="*/ 124182 h 257175"/>
                <a:gd name="connsiteX34" fmla="*/ 221337 w 247650"/>
                <a:gd name="connsiteY34" fmla="*/ 127992 h 2571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247650" h="257175">
                  <a:moveTo>
                    <a:pt x="125611" y="1786"/>
                  </a:moveTo>
                  <a:cubicBezTo>
                    <a:pt x="125611" y="1786"/>
                    <a:pt x="125611" y="1786"/>
                    <a:pt x="125611" y="1786"/>
                  </a:cubicBezTo>
                  <a:cubicBezTo>
                    <a:pt x="125611" y="1786"/>
                    <a:pt x="125611" y="1786"/>
                    <a:pt x="125611" y="1786"/>
                  </a:cubicBezTo>
                  <a:cubicBezTo>
                    <a:pt x="57983" y="2262"/>
                    <a:pt x="3215" y="56555"/>
                    <a:pt x="1786" y="124182"/>
                  </a:cubicBezTo>
                  <a:lnTo>
                    <a:pt x="1786" y="128468"/>
                  </a:lnTo>
                  <a:cubicBezTo>
                    <a:pt x="2262" y="143232"/>
                    <a:pt x="5120" y="157520"/>
                    <a:pt x="10358" y="171331"/>
                  </a:cubicBezTo>
                  <a:cubicBezTo>
                    <a:pt x="15597" y="184190"/>
                    <a:pt x="22741" y="196096"/>
                    <a:pt x="31790" y="206573"/>
                  </a:cubicBezTo>
                  <a:cubicBezTo>
                    <a:pt x="43220" y="218956"/>
                    <a:pt x="55602" y="243245"/>
                    <a:pt x="60841" y="253722"/>
                  </a:cubicBezTo>
                  <a:cubicBezTo>
                    <a:pt x="62270" y="257056"/>
                    <a:pt x="65603" y="258961"/>
                    <a:pt x="69413" y="258961"/>
                  </a:cubicBezTo>
                  <a:lnTo>
                    <a:pt x="181808" y="258961"/>
                  </a:lnTo>
                  <a:cubicBezTo>
                    <a:pt x="185618" y="258961"/>
                    <a:pt x="188952" y="257056"/>
                    <a:pt x="190381" y="253722"/>
                  </a:cubicBezTo>
                  <a:cubicBezTo>
                    <a:pt x="195620" y="243245"/>
                    <a:pt x="208002" y="218956"/>
                    <a:pt x="219432" y="206573"/>
                  </a:cubicBezTo>
                  <a:cubicBezTo>
                    <a:pt x="228481" y="196096"/>
                    <a:pt x="236101" y="184190"/>
                    <a:pt x="240863" y="171331"/>
                  </a:cubicBezTo>
                  <a:cubicBezTo>
                    <a:pt x="246102" y="157520"/>
                    <a:pt x="248960" y="143232"/>
                    <a:pt x="249436" y="128468"/>
                  </a:cubicBezTo>
                  <a:lnTo>
                    <a:pt x="249436" y="124182"/>
                  </a:lnTo>
                  <a:cubicBezTo>
                    <a:pt x="248007" y="56555"/>
                    <a:pt x="193238" y="2262"/>
                    <a:pt x="125611" y="1786"/>
                  </a:cubicBezTo>
                  <a:close/>
                  <a:moveTo>
                    <a:pt x="220861" y="127992"/>
                  </a:moveTo>
                  <a:cubicBezTo>
                    <a:pt x="220385" y="139422"/>
                    <a:pt x="218003" y="150852"/>
                    <a:pt x="214193" y="161330"/>
                  </a:cubicBezTo>
                  <a:cubicBezTo>
                    <a:pt x="210383" y="170855"/>
                    <a:pt x="205145" y="179903"/>
                    <a:pt x="198001" y="187523"/>
                  </a:cubicBezTo>
                  <a:cubicBezTo>
                    <a:pt x="187047" y="200858"/>
                    <a:pt x="177522" y="215146"/>
                    <a:pt x="170378" y="230386"/>
                  </a:cubicBezTo>
                  <a:lnTo>
                    <a:pt x="125611" y="230386"/>
                  </a:lnTo>
                  <a:lnTo>
                    <a:pt x="81320" y="230386"/>
                  </a:lnTo>
                  <a:cubicBezTo>
                    <a:pt x="73700" y="215146"/>
                    <a:pt x="64175" y="200858"/>
                    <a:pt x="53697" y="187523"/>
                  </a:cubicBezTo>
                  <a:cubicBezTo>
                    <a:pt x="47030" y="179903"/>
                    <a:pt x="41315" y="170855"/>
                    <a:pt x="37505" y="161330"/>
                  </a:cubicBezTo>
                  <a:cubicBezTo>
                    <a:pt x="33218" y="150852"/>
                    <a:pt x="31313" y="139422"/>
                    <a:pt x="30837" y="127992"/>
                  </a:cubicBezTo>
                  <a:lnTo>
                    <a:pt x="30837" y="124182"/>
                  </a:lnTo>
                  <a:cubicBezTo>
                    <a:pt x="31790" y="72271"/>
                    <a:pt x="74176" y="30361"/>
                    <a:pt x="126087" y="29885"/>
                  </a:cubicBezTo>
                  <a:lnTo>
                    <a:pt x="126087" y="29885"/>
                  </a:lnTo>
                  <a:lnTo>
                    <a:pt x="126087" y="29885"/>
                  </a:lnTo>
                  <a:cubicBezTo>
                    <a:pt x="126087" y="29885"/>
                    <a:pt x="126087" y="29885"/>
                    <a:pt x="126087" y="29885"/>
                  </a:cubicBezTo>
                  <a:cubicBezTo>
                    <a:pt x="126087" y="29885"/>
                    <a:pt x="126087" y="29885"/>
                    <a:pt x="126087" y="29885"/>
                  </a:cubicBezTo>
                  <a:lnTo>
                    <a:pt x="126087" y="29885"/>
                  </a:lnTo>
                  <a:lnTo>
                    <a:pt x="126087" y="29885"/>
                  </a:lnTo>
                  <a:cubicBezTo>
                    <a:pt x="177998" y="30361"/>
                    <a:pt x="220385" y="71795"/>
                    <a:pt x="221337" y="124182"/>
                  </a:cubicBezTo>
                  <a:lnTo>
                    <a:pt x="221337" y="127992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sp>
        <p:nvSpPr>
          <p:cNvPr id="52" name="Graphic 10" descr="Single gear">
            <a:extLst>
              <a:ext uri="{FF2B5EF4-FFF2-40B4-BE49-F238E27FC236}">
                <a16:creationId xmlns:a16="http://schemas.microsoft.com/office/drawing/2014/main" id="{E9EF2161-03CB-4532-8EFB-DAA67A4133C9}"/>
              </a:ext>
            </a:extLst>
          </p:cNvPr>
          <p:cNvSpPr/>
          <p:nvPr/>
        </p:nvSpPr>
        <p:spPr>
          <a:xfrm>
            <a:off x="5416887" y="4633615"/>
            <a:ext cx="328613" cy="328613"/>
          </a:xfrm>
          <a:custGeom>
            <a:avLst/>
            <a:gdLst>
              <a:gd name="connsiteX0" fmla="*/ 165497 w 328612"/>
              <a:gd name="connsiteY0" fmla="*/ 222647 h 328612"/>
              <a:gd name="connsiteX1" fmla="*/ 108347 w 328612"/>
              <a:gd name="connsiteY1" fmla="*/ 165497 h 328612"/>
              <a:gd name="connsiteX2" fmla="*/ 165497 w 328612"/>
              <a:gd name="connsiteY2" fmla="*/ 108347 h 328612"/>
              <a:gd name="connsiteX3" fmla="*/ 222647 w 328612"/>
              <a:gd name="connsiteY3" fmla="*/ 165497 h 328612"/>
              <a:gd name="connsiteX4" fmla="*/ 165497 w 328612"/>
              <a:gd name="connsiteY4" fmla="*/ 222647 h 328612"/>
              <a:gd name="connsiteX5" fmla="*/ 294084 w 328612"/>
              <a:gd name="connsiteY5" fmla="*/ 129778 h 328612"/>
              <a:gd name="connsiteX6" fmla="*/ 281702 w 328612"/>
              <a:gd name="connsiteY6" fmla="*/ 100251 h 328612"/>
              <a:gd name="connsiteX7" fmla="*/ 293608 w 328612"/>
              <a:gd name="connsiteY7" fmla="*/ 64532 h 328612"/>
              <a:gd name="connsiteX8" fmla="*/ 266462 w 328612"/>
              <a:gd name="connsiteY8" fmla="*/ 37386 h 328612"/>
              <a:gd name="connsiteX9" fmla="*/ 230743 w 328612"/>
              <a:gd name="connsiteY9" fmla="*/ 49292 h 328612"/>
              <a:gd name="connsiteX10" fmla="*/ 200739 w 328612"/>
              <a:gd name="connsiteY10" fmla="*/ 36909 h 328612"/>
              <a:gd name="connsiteX11" fmla="*/ 184547 w 328612"/>
              <a:gd name="connsiteY11" fmla="*/ 3572 h 328612"/>
              <a:gd name="connsiteX12" fmla="*/ 146447 w 328612"/>
              <a:gd name="connsiteY12" fmla="*/ 3572 h 328612"/>
              <a:gd name="connsiteX13" fmla="*/ 129778 w 328612"/>
              <a:gd name="connsiteY13" fmla="*/ 36909 h 328612"/>
              <a:gd name="connsiteX14" fmla="*/ 100251 w 328612"/>
              <a:gd name="connsiteY14" fmla="*/ 49292 h 328612"/>
              <a:gd name="connsiteX15" fmla="*/ 64532 w 328612"/>
              <a:gd name="connsiteY15" fmla="*/ 37386 h 328612"/>
              <a:gd name="connsiteX16" fmla="*/ 37386 w 328612"/>
              <a:gd name="connsiteY16" fmla="*/ 64532 h 328612"/>
              <a:gd name="connsiteX17" fmla="*/ 49292 w 328612"/>
              <a:gd name="connsiteY17" fmla="*/ 100251 h 328612"/>
              <a:gd name="connsiteX18" fmla="*/ 36909 w 328612"/>
              <a:gd name="connsiteY18" fmla="*/ 130254 h 328612"/>
              <a:gd name="connsiteX19" fmla="*/ 3572 w 328612"/>
              <a:gd name="connsiteY19" fmla="*/ 146447 h 328612"/>
              <a:gd name="connsiteX20" fmla="*/ 3572 w 328612"/>
              <a:gd name="connsiteY20" fmla="*/ 184547 h 328612"/>
              <a:gd name="connsiteX21" fmla="*/ 36909 w 328612"/>
              <a:gd name="connsiteY21" fmla="*/ 201216 h 328612"/>
              <a:gd name="connsiteX22" fmla="*/ 49292 w 328612"/>
              <a:gd name="connsiteY22" fmla="*/ 230743 h 328612"/>
              <a:gd name="connsiteX23" fmla="*/ 37386 w 328612"/>
              <a:gd name="connsiteY23" fmla="*/ 266462 h 328612"/>
              <a:gd name="connsiteX24" fmla="*/ 64532 w 328612"/>
              <a:gd name="connsiteY24" fmla="*/ 293608 h 328612"/>
              <a:gd name="connsiteX25" fmla="*/ 100251 w 328612"/>
              <a:gd name="connsiteY25" fmla="*/ 281702 h 328612"/>
              <a:gd name="connsiteX26" fmla="*/ 130254 w 328612"/>
              <a:gd name="connsiteY26" fmla="*/ 294084 h 328612"/>
              <a:gd name="connsiteX27" fmla="*/ 146923 w 328612"/>
              <a:gd name="connsiteY27" fmla="*/ 327422 h 328612"/>
              <a:gd name="connsiteX28" fmla="*/ 185023 w 328612"/>
              <a:gd name="connsiteY28" fmla="*/ 327422 h 328612"/>
              <a:gd name="connsiteX29" fmla="*/ 201692 w 328612"/>
              <a:gd name="connsiteY29" fmla="*/ 294084 h 328612"/>
              <a:gd name="connsiteX30" fmla="*/ 231219 w 328612"/>
              <a:gd name="connsiteY30" fmla="*/ 281702 h 328612"/>
              <a:gd name="connsiteX31" fmla="*/ 266938 w 328612"/>
              <a:gd name="connsiteY31" fmla="*/ 293608 h 328612"/>
              <a:gd name="connsiteX32" fmla="*/ 294084 w 328612"/>
              <a:gd name="connsiteY32" fmla="*/ 266462 h 328612"/>
              <a:gd name="connsiteX33" fmla="*/ 282178 w 328612"/>
              <a:gd name="connsiteY33" fmla="*/ 230743 h 328612"/>
              <a:gd name="connsiteX34" fmla="*/ 294561 w 328612"/>
              <a:gd name="connsiteY34" fmla="*/ 200739 h 328612"/>
              <a:gd name="connsiteX35" fmla="*/ 327898 w 328612"/>
              <a:gd name="connsiteY35" fmla="*/ 184071 h 328612"/>
              <a:gd name="connsiteX36" fmla="*/ 327898 w 328612"/>
              <a:gd name="connsiteY36" fmla="*/ 145971 h 328612"/>
              <a:gd name="connsiteX37" fmla="*/ 294084 w 328612"/>
              <a:gd name="connsiteY37" fmla="*/ 129778 h 328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328612" h="328612">
                <a:moveTo>
                  <a:pt x="165497" y="222647"/>
                </a:moveTo>
                <a:cubicBezTo>
                  <a:pt x="134064" y="222647"/>
                  <a:pt x="108347" y="196929"/>
                  <a:pt x="108347" y="165497"/>
                </a:cubicBezTo>
                <a:cubicBezTo>
                  <a:pt x="108347" y="134064"/>
                  <a:pt x="134064" y="108347"/>
                  <a:pt x="165497" y="108347"/>
                </a:cubicBezTo>
                <a:cubicBezTo>
                  <a:pt x="196929" y="108347"/>
                  <a:pt x="222647" y="134064"/>
                  <a:pt x="222647" y="165497"/>
                </a:cubicBezTo>
                <a:cubicBezTo>
                  <a:pt x="222647" y="196929"/>
                  <a:pt x="196929" y="222647"/>
                  <a:pt x="165497" y="222647"/>
                </a:cubicBezTo>
                <a:close/>
                <a:moveTo>
                  <a:pt x="294084" y="129778"/>
                </a:moveTo>
                <a:cubicBezTo>
                  <a:pt x="291227" y="119301"/>
                  <a:pt x="286941" y="109299"/>
                  <a:pt x="281702" y="100251"/>
                </a:cubicBezTo>
                <a:lnTo>
                  <a:pt x="293608" y="64532"/>
                </a:lnTo>
                <a:lnTo>
                  <a:pt x="266462" y="37386"/>
                </a:lnTo>
                <a:lnTo>
                  <a:pt x="230743" y="49292"/>
                </a:lnTo>
                <a:cubicBezTo>
                  <a:pt x="221218" y="44053"/>
                  <a:pt x="211217" y="39767"/>
                  <a:pt x="200739" y="36909"/>
                </a:cubicBezTo>
                <a:lnTo>
                  <a:pt x="184547" y="3572"/>
                </a:lnTo>
                <a:lnTo>
                  <a:pt x="146447" y="3572"/>
                </a:lnTo>
                <a:lnTo>
                  <a:pt x="129778" y="36909"/>
                </a:lnTo>
                <a:cubicBezTo>
                  <a:pt x="119301" y="39767"/>
                  <a:pt x="109299" y="44053"/>
                  <a:pt x="100251" y="49292"/>
                </a:cubicBezTo>
                <a:lnTo>
                  <a:pt x="64532" y="37386"/>
                </a:lnTo>
                <a:lnTo>
                  <a:pt x="37386" y="64532"/>
                </a:lnTo>
                <a:lnTo>
                  <a:pt x="49292" y="100251"/>
                </a:lnTo>
                <a:cubicBezTo>
                  <a:pt x="44053" y="109776"/>
                  <a:pt x="39767" y="119777"/>
                  <a:pt x="36909" y="130254"/>
                </a:cubicBezTo>
                <a:lnTo>
                  <a:pt x="3572" y="146447"/>
                </a:lnTo>
                <a:lnTo>
                  <a:pt x="3572" y="184547"/>
                </a:lnTo>
                <a:lnTo>
                  <a:pt x="36909" y="201216"/>
                </a:lnTo>
                <a:cubicBezTo>
                  <a:pt x="39767" y="211693"/>
                  <a:pt x="44053" y="221694"/>
                  <a:pt x="49292" y="230743"/>
                </a:cubicBezTo>
                <a:lnTo>
                  <a:pt x="37386" y="266462"/>
                </a:lnTo>
                <a:lnTo>
                  <a:pt x="64532" y="293608"/>
                </a:lnTo>
                <a:lnTo>
                  <a:pt x="100251" y="281702"/>
                </a:lnTo>
                <a:cubicBezTo>
                  <a:pt x="109776" y="286941"/>
                  <a:pt x="119777" y="291227"/>
                  <a:pt x="130254" y="294084"/>
                </a:cubicBezTo>
                <a:lnTo>
                  <a:pt x="146923" y="327422"/>
                </a:lnTo>
                <a:lnTo>
                  <a:pt x="185023" y="327422"/>
                </a:lnTo>
                <a:lnTo>
                  <a:pt x="201692" y="294084"/>
                </a:lnTo>
                <a:cubicBezTo>
                  <a:pt x="212169" y="291227"/>
                  <a:pt x="222171" y="286941"/>
                  <a:pt x="231219" y="281702"/>
                </a:cubicBezTo>
                <a:lnTo>
                  <a:pt x="266938" y="293608"/>
                </a:lnTo>
                <a:lnTo>
                  <a:pt x="294084" y="266462"/>
                </a:lnTo>
                <a:lnTo>
                  <a:pt x="282178" y="230743"/>
                </a:lnTo>
                <a:cubicBezTo>
                  <a:pt x="287417" y="221218"/>
                  <a:pt x="291703" y="211217"/>
                  <a:pt x="294561" y="200739"/>
                </a:cubicBezTo>
                <a:lnTo>
                  <a:pt x="327898" y="184071"/>
                </a:lnTo>
                <a:lnTo>
                  <a:pt x="327898" y="145971"/>
                </a:lnTo>
                <a:lnTo>
                  <a:pt x="294084" y="129778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grpSp>
        <p:nvGrpSpPr>
          <p:cNvPr id="61" name="Graphic 16" descr="Handshake">
            <a:extLst>
              <a:ext uri="{FF2B5EF4-FFF2-40B4-BE49-F238E27FC236}">
                <a16:creationId xmlns:a16="http://schemas.microsoft.com/office/drawing/2014/main" id="{00EE3150-B32A-4D65-9966-782BAFB1E09B}"/>
              </a:ext>
            </a:extLst>
          </p:cNvPr>
          <p:cNvGrpSpPr/>
          <p:nvPr/>
        </p:nvGrpSpPr>
        <p:grpSpPr>
          <a:xfrm>
            <a:off x="6382207" y="2755101"/>
            <a:ext cx="457200" cy="457200"/>
            <a:chOff x="2905965" y="1614181"/>
            <a:chExt cx="457200" cy="45720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5FEE6ADB-16A2-43C0-8742-A0A287CF36DD}"/>
                </a:ext>
              </a:extLst>
            </p:cNvPr>
            <p:cNvSpPr/>
            <p:nvPr/>
          </p:nvSpPr>
          <p:spPr>
            <a:xfrm>
              <a:off x="3107690" y="1916871"/>
              <a:ext cx="38100" cy="42863"/>
            </a:xfrm>
            <a:custGeom>
              <a:avLst/>
              <a:gdLst>
                <a:gd name="connsiteX0" fmla="*/ 12112 w 38100"/>
                <a:gd name="connsiteY0" fmla="*/ 42115 h 42862"/>
                <a:gd name="connsiteX1" fmla="*/ 4968 w 38100"/>
                <a:gd name="connsiteY1" fmla="*/ 39734 h 42862"/>
                <a:gd name="connsiteX2" fmla="*/ 4015 w 38100"/>
                <a:gd name="connsiteY2" fmla="*/ 26399 h 42862"/>
                <a:gd name="connsiteX3" fmla="*/ 22589 w 38100"/>
                <a:gd name="connsiteY3" fmla="*/ 4968 h 42862"/>
                <a:gd name="connsiteX4" fmla="*/ 35924 w 38100"/>
                <a:gd name="connsiteY4" fmla="*/ 4015 h 42862"/>
                <a:gd name="connsiteX5" fmla="*/ 36877 w 38100"/>
                <a:gd name="connsiteY5" fmla="*/ 17350 h 42862"/>
                <a:gd name="connsiteX6" fmla="*/ 18303 w 38100"/>
                <a:gd name="connsiteY6" fmla="*/ 38782 h 42862"/>
                <a:gd name="connsiteX7" fmla="*/ 12112 w 38100"/>
                <a:gd name="connsiteY7" fmla="*/ 42115 h 428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8100" h="42862">
                  <a:moveTo>
                    <a:pt x="12112" y="42115"/>
                  </a:moveTo>
                  <a:cubicBezTo>
                    <a:pt x="9730" y="42115"/>
                    <a:pt x="6873" y="41639"/>
                    <a:pt x="4968" y="39734"/>
                  </a:cubicBezTo>
                  <a:cubicBezTo>
                    <a:pt x="1158" y="36400"/>
                    <a:pt x="682" y="30209"/>
                    <a:pt x="4015" y="26399"/>
                  </a:cubicBezTo>
                  <a:lnTo>
                    <a:pt x="22589" y="4968"/>
                  </a:lnTo>
                  <a:cubicBezTo>
                    <a:pt x="25923" y="1158"/>
                    <a:pt x="32114" y="682"/>
                    <a:pt x="35924" y="4015"/>
                  </a:cubicBezTo>
                  <a:cubicBezTo>
                    <a:pt x="39734" y="7349"/>
                    <a:pt x="40210" y="13540"/>
                    <a:pt x="36877" y="17350"/>
                  </a:cubicBezTo>
                  <a:lnTo>
                    <a:pt x="18303" y="38782"/>
                  </a:lnTo>
                  <a:cubicBezTo>
                    <a:pt x="16874" y="40687"/>
                    <a:pt x="14493" y="41639"/>
                    <a:pt x="12112" y="42115"/>
                  </a:cubicBez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C39242ED-5262-44D9-A306-B60A4016C58D}"/>
                </a:ext>
              </a:extLst>
            </p:cNvPr>
            <p:cNvSpPr/>
            <p:nvPr/>
          </p:nvSpPr>
          <p:spPr>
            <a:xfrm>
              <a:off x="3076025" y="1897588"/>
              <a:ext cx="47625" cy="47625"/>
            </a:xfrm>
            <a:custGeom>
              <a:avLst/>
              <a:gdLst>
                <a:gd name="connsiteX0" fmla="*/ 14725 w 47625"/>
                <a:gd name="connsiteY0" fmla="*/ 50444 h 47625"/>
                <a:gd name="connsiteX1" fmla="*/ 5677 w 47625"/>
                <a:gd name="connsiteY1" fmla="*/ 47587 h 47625"/>
                <a:gd name="connsiteX2" fmla="*/ 4724 w 47625"/>
                <a:gd name="connsiteY2" fmla="*/ 30918 h 47625"/>
                <a:gd name="connsiteX3" fmla="*/ 26632 w 47625"/>
                <a:gd name="connsiteY3" fmla="*/ 5677 h 47625"/>
                <a:gd name="connsiteX4" fmla="*/ 43300 w 47625"/>
                <a:gd name="connsiteY4" fmla="*/ 4724 h 47625"/>
                <a:gd name="connsiteX5" fmla="*/ 44253 w 47625"/>
                <a:gd name="connsiteY5" fmla="*/ 21393 h 47625"/>
                <a:gd name="connsiteX6" fmla="*/ 22345 w 47625"/>
                <a:gd name="connsiteY6" fmla="*/ 46634 h 47625"/>
                <a:gd name="connsiteX7" fmla="*/ 14725 w 47625"/>
                <a:gd name="connsiteY7" fmla="*/ 50444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7625" h="47625">
                  <a:moveTo>
                    <a:pt x="14725" y="50444"/>
                  </a:moveTo>
                  <a:cubicBezTo>
                    <a:pt x="11392" y="50920"/>
                    <a:pt x="8534" y="49968"/>
                    <a:pt x="5677" y="47587"/>
                  </a:cubicBezTo>
                  <a:cubicBezTo>
                    <a:pt x="914" y="43300"/>
                    <a:pt x="438" y="35680"/>
                    <a:pt x="4724" y="30918"/>
                  </a:cubicBezTo>
                  <a:lnTo>
                    <a:pt x="26632" y="5677"/>
                  </a:lnTo>
                  <a:cubicBezTo>
                    <a:pt x="30918" y="914"/>
                    <a:pt x="38538" y="438"/>
                    <a:pt x="43300" y="4724"/>
                  </a:cubicBezTo>
                  <a:cubicBezTo>
                    <a:pt x="48063" y="9010"/>
                    <a:pt x="48539" y="16630"/>
                    <a:pt x="44253" y="21393"/>
                  </a:cubicBezTo>
                  <a:lnTo>
                    <a:pt x="22345" y="46634"/>
                  </a:lnTo>
                  <a:cubicBezTo>
                    <a:pt x="20440" y="49015"/>
                    <a:pt x="17583" y="50444"/>
                    <a:pt x="14725" y="50444"/>
                  </a:cubicBez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AB5F978C-6674-4138-A2A0-3E5156144CEF}"/>
                </a:ext>
              </a:extLst>
            </p:cNvPr>
            <p:cNvSpPr/>
            <p:nvPr/>
          </p:nvSpPr>
          <p:spPr>
            <a:xfrm>
              <a:off x="3043612" y="1875177"/>
              <a:ext cx="52388" cy="52388"/>
            </a:xfrm>
            <a:custGeom>
              <a:avLst/>
              <a:gdLst>
                <a:gd name="connsiteX0" fmla="*/ 17134 w 52387"/>
                <a:gd name="connsiteY0" fmla="*/ 55234 h 52387"/>
                <a:gd name="connsiteX1" fmla="*/ 6656 w 52387"/>
                <a:gd name="connsiteY1" fmla="*/ 51900 h 52387"/>
                <a:gd name="connsiteX2" fmla="*/ 5228 w 52387"/>
                <a:gd name="connsiteY2" fmla="*/ 31898 h 52387"/>
                <a:gd name="connsiteX3" fmla="*/ 27135 w 52387"/>
                <a:gd name="connsiteY3" fmla="*/ 6656 h 52387"/>
                <a:gd name="connsiteX4" fmla="*/ 47138 w 52387"/>
                <a:gd name="connsiteY4" fmla="*/ 5228 h 52387"/>
                <a:gd name="connsiteX5" fmla="*/ 48566 w 52387"/>
                <a:gd name="connsiteY5" fmla="*/ 25230 h 52387"/>
                <a:gd name="connsiteX6" fmla="*/ 26659 w 52387"/>
                <a:gd name="connsiteY6" fmla="*/ 50471 h 52387"/>
                <a:gd name="connsiteX7" fmla="*/ 17134 w 52387"/>
                <a:gd name="connsiteY7" fmla="*/ 55234 h 523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387" h="52387">
                  <a:moveTo>
                    <a:pt x="17134" y="55234"/>
                  </a:moveTo>
                  <a:cubicBezTo>
                    <a:pt x="13324" y="55710"/>
                    <a:pt x="9514" y="54281"/>
                    <a:pt x="6656" y="51900"/>
                  </a:cubicBezTo>
                  <a:cubicBezTo>
                    <a:pt x="941" y="46661"/>
                    <a:pt x="-11" y="37613"/>
                    <a:pt x="5228" y="31898"/>
                  </a:cubicBezTo>
                  <a:lnTo>
                    <a:pt x="27135" y="6656"/>
                  </a:lnTo>
                  <a:cubicBezTo>
                    <a:pt x="32374" y="941"/>
                    <a:pt x="41423" y="-11"/>
                    <a:pt x="47138" y="5228"/>
                  </a:cubicBezTo>
                  <a:cubicBezTo>
                    <a:pt x="52853" y="10466"/>
                    <a:pt x="53805" y="19515"/>
                    <a:pt x="48566" y="25230"/>
                  </a:cubicBezTo>
                  <a:lnTo>
                    <a:pt x="26659" y="50471"/>
                  </a:lnTo>
                  <a:cubicBezTo>
                    <a:pt x="24278" y="53329"/>
                    <a:pt x="20468" y="55234"/>
                    <a:pt x="17134" y="55234"/>
                  </a:cubicBez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2CFB38A7-6A17-42EF-95E8-A33561C14339}"/>
                </a:ext>
              </a:extLst>
            </p:cNvPr>
            <p:cNvSpPr/>
            <p:nvPr/>
          </p:nvSpPr>
          <p:spPr>
            <a:xfrm>
              <a:off x="3008846" y="1854222"/>
              <a:ext cx="52388" cy="57150"/>
            </a:xfrm>
            <a:custGeom>
              <a:avLst/>
              <a:gdLst>
                <a:gd name="connsiteX0" fmla="*/ 17134 w 52387"/>
                <a:gd name="connsiteY0" fmla="*/ 58568 h 57150"/>
                <a:gd name="connsiteX1" fmla="*/ 6656 w 52387"/>
                <a:gd name="connsiteY1" fmla="*/ 55234 h 57150"/>
                <a:gd name="connsiteX2" fmla="*/ 5228 w 52387"/>
                <a:gd name="connsiteY2" fmla="*/ 35231 h 57150"/>
                <a:gd name="connsiteX3" fmla="*/ 30469 w 52387"/>
                <a:gd name="connsiteY3" fmla="*/ 6656 h 57150"/>
                <a:gd name="connsiteX4" fmla="*/ 50471 w 52387"/>
                <a:gd name="connsiteY4" fmla="*/ 5228 h 57150"/>
                <a:gd name="connsiteX5" fmla="*/ 51900 w 52387"/>
                <a:gd name="connsiteY5" fmla="*/ 25230 h 57150"/>
                <a:gd name="connsiteX6" fmla="*/ 26659 w 52387"/>
                <a:gd name="connsiteY6" fmla="*/ 53805 h 57150"/>
                <a:gd name="connsiteX7" fmla="*/ 17134 w 52387"/>
                <a:gd name="connsiteY7" fmla="*/ 58568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387" h="57150">
                  <a:moveTo>
                    <a:pt x="17134" y="58568"/>
                  </a:moveTo>
                  <a:cubicBezTo>
                    <a:pt x="13324" y="59044"/>
                    <a:pt x="9514" y="57615"/>
                    <a:pt x="6656" y="55234"/>
                  </a:cubicBezTo>
                  <a:cubicBezTo>
                    <a:pt x="941" y="49995"/>
                    <a:pt x="-11" y="40946"/>
                    <a:pt x="5228" y="35231"/>
                  </a:cubicBezTo>
                  <a:lnTo>
                    <a:pt x="30469" y="6656"/>
                  </a:lnTo>
                  <a:cubicBezTo>
                    <a:pt x="35708" y="941"/>
                    <a:pt x="44756" y="-11"/>
                    <a:pt x="50471" y="5228"/>
                  </a:cubicBezTo>
                  <a:cubicBezTo>
                    <a:pt x="56186" y="10466"/>
                    <a:pt x="57139" y="19515"/>
                    <a:pt x="51900" y="25230"/>
                  </a:cubicBezTo>
                  <a:lnTo>
                    <a:pt x="26659" y="53805"/>
                  </a:lnTo>
                  <a:cubicBezTo>
                    <a:pt x="23801" y="56663"/>
                    <a:pt x="20468" y="58091"/>
                    <a:pt x="17134" y="58568"/>
                  </a:cubicBez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E8DBE049-9E81-4D75-9925-B9EBBA5F8A72}"/>
                </a:ext>
              </a:extLst>
            </p:cNvPr>
            <p:cNvSpPr/>
            <p:nvPr/>
          </p:nvSpPr>
          <p:spPr>
            <a:xfrm>
              <a:off x="2926087" y="1716694"/>
              <a:ext cx="95250" cy="114300"/>
            </a:xfrm>
            <a:custGeom>
              <a:avLst/>
              <a:gdLst>
                <a:gd name="connsiteX0" fmla="*/ 1786 w 95250"/>
                <a:gd name="connsiteY0" fmla="*/ 91321 h 114300"/>
                <a:gd name="connsiteX1" fmla="*/ 38457 w 95250"/>
                <a:gd name="connsiteY1" fmla="*/ 113705 h 114300"/>
                <a:gd name="connsiteX2" fmla="*/ 51316 w 95250"/>
                <a:gd name="connsiteY2" fmla="*/ 110371 h 114300"/>
                <a:gd name="connsiteX3" fmla="*/ 95607 w 95250"/>
                <a:gd name="connsiteY3" fmla="*/ 37028 h 114300"/>
                <a:gd name="connsiteX4" fmla="*/ 92273 w 95250"/>
                <a:gd name="connsiteY4" fmla="*/ 24170 h 114300"/>
                <a:gd name="connsiteX5" fmla="*/ 56078 w 95250"/>
                <a:gd name="connsiteY5" fmla="*/ 1786 h 114300"/>
                <a:gd name="connsiteX6" fmla="*/ 1786 w 95250"/>
                <a:gd name="connsiteY6" fmla="*/ 91321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5250" h="114300">
                  <a:moveTo>
                    <a:pt x="1786" y="91321"/>
                  </a:moveTo>
                  <a:lnTo>
                    <a:pt x="38457" y="113705"/>
                  </a:lnTo>
                  <a:cubicBezTo>
                    <a:pt x="42743" y="116562"/>
                    <a:pt x="48935" y="115133"/>
                    <a:pt x="51316" y="110371"/>
                  </a:cubicBezTo>
                  <a:lnTo>
                    <a:pt x="95607" y="37028"/>
                  </a:lnTo>
                  <a:cubicBezTo>
                    <a:pt x="98465" y="32742"/>
                    <a:pt x="97036" y="26551"/>
                    <a:pt x="92273" y="24170"/>
                  </a:cubicBezTo>
                  <a:lnTo>
                    <a:pt x="56078" y="1786"/>
                  </a:lnTo>
                  <a:lnTo>
                    <a:pt x="1786" y="91321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462BB50C-1C11-4DFE-BFB3-976B10CAC50F}"/>
                </a:ext>
              </a:extLst>
            </p:cNvPr>
            <p:cNvSpPr/>
            <p:nvPr/>
          </p:nvSpPr>
          <p:spPr>
            <a:xfrm>
              <a:off x="2984665" y="1759556"/>
              <a:ext cx="257175" cy="204788"/>
            </a:xfrm>
            <a:custGeom>
              <a:avLst/>
              <a:gdLst>
                <a:gd name="connsiteX0" fmla="*/ 251817 w 257175"/>
                <a:gd name="connsiteY0" fmla="*/ 110847 h 204787"/>
                <a:gd name="connsiteX1" fmla="*/ 175141 w 257175"/>
                <a:gd name="connsiteY1" fmla="*/ 45125 h 204787"/>
                <a:gd name="connsiteX2" fmla="*/ 169902 w 257175"/>
                <a:gd name="connsiteY2" fmla="*/ 40362 h 204787"/>
                <a:gd name="connsiteX3" fmla="*/ 137041 w 257175"/>
                <a:gd name="connsiteY3" fmla="*/ 77986 h 204787"/>
                <a:gd name="connsiteX4" fmla="*/ 117991 w 257175"/>
                <a:gd name="connsiteY4" fmla="*/ 87511 h 204787"/>
                <a:gd name="connsiteX5" fmla="*/ 115610 w 257175"/>
                <a:gd name="connsiteY5" fmla="*/ 87511 h 204787"/>
                <a:gd name="connsiteX6" fmla="*/ 97036 w 257175"/>
                <a:gd name="connsiteY6" fmla="*/ 80367 h 204787"/>
                <a:gd name="connsiteX7" fmla="*/ 94178 w 257175"/>
                <a:gd name="connsiteY7" fmla="*/ 39886 h 204787"/>
                <a:gd name="connsiteX8" fmla="*/ 122277 w 257175"/>
                <a:gd name="connsiteY8" fmla="*/ 7501 h 204787"/>
                <a:gd name="connsiteX9" fmla="*/ 43220 w 257175"/>
                <a:gd name="connsiteY9" fmla="*/ 1786 h 204787"/>
                <a:gd name="connsiteX10" fmla="*/ 1786 w 257175"/>
                <a:gd name="connsiteY10" fmla="*/ 70366 h 204787"/>
                <a:gd name="connsiteX11" fmla="*/ 34171 w 257175"/>
                <a:gd name="connsiteY11" fmla="*/ 107990 h 204787"/>
                <a:gd name="connsiteX12" fmla="*/ 46553 w 257175"/>
                <a:gd name="connsiteY12" fmla="*/ 93702 h 204787"/>
                <a:gd name="connsiteX13" fmla="*/ 64651 w 257175"/>
                <a:gd name="connsiteY13" fmla="*/ 85606 h 204787"/>
                <a:gd name="connsiteX14" fmla="*/ 64651 w 257175"/>
                <a:gd name="connsiteY14" fmla="*/ 85606 h 204787"/>
                <a:gd name="connsiteX15" fmla="*/ 80367 w 257175"/>
                <a:gd name="connsiteY15" fmla="*/ 91321 h 204787"/>
                <a:gd name="connsiteX16" fmla="*/ 88463 w 257175"/>
                <a:gd name="connsiteY16" fmla="*/ 108466 h 204787"/>
                <a:gd name="connsiteX17" fmla="*/ 96560 w 257175"/>
                <a:gd name="connsiteY17" fmla="*/ 107037 h 204787"/>
                <a:gd name="connsiteX18" fmla="*/ 112276 w 257175"/>
                <a:gd name="connsiteY18" fmla="*/ 112752 h 204787"/>
                <a:gd name="connsiteX19" fmla="*/ 120372 w 257175"/>
                <a:gd name="connsiteY19" fmla="*/ 130373 h 204787"/>
                <a:gd name="connsiteX20" fmla="*/ 126563 w 257175"/>
                <a:gd name="connsiteY20" fmla="*/ 129421 h 204787"/>
                <a:gd name="connsiteX21" fmla="*/ 126563 w 257175"/>
                <a:gd name="connsiteY21" fmla="*/ 129421 h 204787"/>
                <a:gd name="connsiteX22" fmla="*/ 140851 w 257175"/>
                <a:gd name="connsiteY22" fmla="*/ 134660 h 204787"/>
                <a:gd name="connsiteX23" fmla="*/ 147995 w 257175"/>
                <a:gd name="connsiteY23" fmla="*/ 149423 h 204787"/>
                <a:gd name="connsiteX24" fmla="*/ 153233 w 257175"/>
                <a:gd name="connsiteY24" fmla="*/ 148471 h 204787"/>
                <a:gd name="connsiteX25" fmla="*/ 153233 w 257175"/>
                <a:gd name="connsiteY25" fmla="*/ 148471 h 204787"/>
                <a:gd name="connsiteX26" fmla="*/ 165616 w 257175"/>
                <a:gd name="connsiteY26" fmla="*/ 153233 h 204787"/>
                <a:gd name="connsiteX27" fmla="*/ 172283 w 257175"/>
                <a:gd name="connsiteY27" fmla="*/ 166092 h 204787"/>
                <a:gd name="connsiteX28" fmla="*/ 167521 w 257175"/>
                <a:gd name="connsiteY28" fmla="*/ 179903 h 204787"/>
                <a:gd name="connsiteX29" fmla="*/ 151328 w 257175"/>
                <a:gd name="connsiteY29" fmla="*/ 198477 h 204787"/>
                <a:gd name="connsiteX30" fmla="*/ 157996 w 257175"/>
                <a:gd name="connsiteY30" fmla="*/ 203716 h 204787"/>
                <a:gd name="connsiteX31" fmla="*/ 169426 w 257175"/>
                <a:gd name="connsiteY31" fmla="*/ 206573 h 204787"/>
                <a:gd name="connsiteX32" fmla="*/ 186571 w 257175"/>
                <a:gd name="connsiteY32" fmla="*/ 186095 h 204787"/>
                <a:gd name="connsiteX33" fmla="*/ 186571 w 257175"/>
                <a:gd name="connsiteY33" fmla="*/ 185618 h 204787"/>
                <a:gd name="connsiteX34" fmla="*/ 191333 w 257175"/>
                <a:gd name="connsiteY34" fmla="*/ 186095 h 204787"/>
                <a:gd name="connsiteX35" fmla="*/ 208478 w 257175"/>
                <a:gd name="connsiteY35" fmla="*/ 165616 h 204787"/>
                <a:gd name="connsiteX36" fmla="*/ 208478 w 257175"/>
                <a:gd name="connsiteY36" fmla="*/ 165140 h 204787"/>
                <a:gd name="connsiteX37" fmla="*/ 213241 w 257175"/>
                <a:gd name="connsiteY37" fmla="*/ 165616 h 204787"/>
                <a:gd name="connsiteX38" fmla="*/ 230386 w 257175"/>
                <a:gd name="connsiteY38" fmla="*/ 145137 h 204787"/>
                <a:gd name="connsiteX39" fmla="*/ 229910 w 257175"/>
                <a:gd name="connsiteY39" fmla="*/ 142280 h 204787"/>
                <a:gd name="connsiteX40" fmla="*/ 239911 w 257175"/>
                <a:gd name="connsiteY40" fmla="*/ 144185 h 204787"/>
                <a:gd name="connsiteX41" fmla="*/ 257056 w 257175"/>
                <a:gd name="connsiteY41" fmla="*/ 123706 h 204787"/>
                <a:gd name="connsiteX42" fmla="*/ 251817 w 257175"/>
                <a:gd name="connsiteY42" fmla="*/ 110847 h 2047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257175" h="204787">
                  <a:moveTo>
                    <a:pt x="251817" y="110847"/>
                  </a:moveTo>
                  <a:lnTo>
                    <a:pt x="175141" y="45125"/>
                  </a:lnTo>
                  <a:lnTo>
                    <a:pt x="169902" y="40362"/>
                  </a:lnTo>
                  <a:lnTo>
                    <a:pt x="137041" y="77986"/>
                  </a:lnTo>
                  <a:cubicBezTo>
                    <a:pt x="132278" y="83701"/>
                    <a:pt x="125611" y="87035"/>
                    <a:pt x="117991" y="87511"/>
                  </a:cubicBezTo>
                  <a:cubicBezTo>
                    <a:pt x="117038" y="87511"/>
                    <a:pt x="116086" y="87511"/>
                    <a:pt x="115610" y="87511"/>
                  </a:cubicBezTo>
                  <a:cubicBezTo>
                    <a:pt x="108466" y="87511"/>
                    <a:pt x="101798" y="85130"/>
                    <a:pt x="97036" y="80367"/>
                  </a:cubicBezTo>
                  <a:cubicBezTo>
                    <a:pt x="85130" y="69890"/>
                    <a:pt x="84177" y="51792"/>
                    <a:pt x="94178" y="39886"/>
                  </a:cubicBezTo>
                  <a:lnTo>
                    <a:pt x="122277" y="7501"/>
                  </a:lnTo>
                  <a:cubicBezTo>
                    <a:pt x="100370" y="4643"/>
                    <a:pt x="72271" y="16073"/>
                    <a:pt x="43220" y="1786"/>
                  </a:cubicBezTo>
                  <a:lnTo>
                    <a:pt x="1786" y="70366"/>
                  </a:lnTo>
                  <a:lnTo>
                    <a:pt x="34171" y="107990"/>
                  </a:lnTo>
                  <a:lnTo>
                    <a:pt x="46553" y="93702"/>
                  </a:lnTo>
                  <a:cubicBezTo>
                    <a:pt x="50840" y="88463"/>
                    <a:pt x="57507" y="85606"/>
                    <a:pt x="64651" y="85606"/>
                  </a:cubicBezTo>
                  <a:lnTo>
                    <a:pt x="64651" y="85606"/>
                  </a:lnTo>
                  <a:cubicBezTo>
                    <a:pt x="70366" y="85606"/>
                    <a:pt x="76081" y="87511"/>
                    <a:pt x="80367" y="91321"/>
                  </a:cubicBezTo>
                  <a:cubicBezTo>
                    <a:pt x="85606" y="95607"/>
                    <a:pt x="87987" y="101798"/>
                    <a:pt x="88463" y="108466"/>
                  </a:cubicBezTo>
                  <a:cubicBezTo>
                    <a:pt x="90845" y="107513"/>
                    <a:pt x="93702" y="107037"/>
                    <a:pt x="96560" y="107037"/>
                  </a:cubicBezTo>
                  <a:cubicBezTo>
                    <a:pt x="102275" y="107037"/>
                    <a:pt x="107990" y="108942"/>
                    <a:pt x="112276" y="112752"/>
                  </a:cubicBezTo>
                  <a:cubicBezTo>
                    <a:pt x="117515" y="117515"/>
                    <a:pt x="120372" y="123706"/>
                    <a:pt x="120372" y="130373"/>
                  </a:cubicBezTo>
                  <a:cubicBezTo>
                    <a:pt x="122277" y="129897"/>
                    <a:pt x="124658" y="129421"/>
                    <a:pt x="126563" y="129421"/>
                  </a:cubicBezTo>
                  <a:lnTo>
                    <a:pt x="126563" y="129421"/>
                  </a:lnTo>
                  <a:cubicBezTo>
                    <a:pt x="131802" y="129421"/>
                    <a:pt x="136565" y="131326"/>
                    <a:pt x="140851" y="134660"/>
                  </a:cubicBezTo>
                  <a:cubicBezTo>
                    <a:pt x="145137" y="138470"/>
                    <a:pt x="147518" y="143708"/>
                    <a:pt x="147995" y="149423"/>
                  </a:cubicBezTo>
                  <a:cubicBezTo>
                    <a:pt x="149423" y="148947"/>
                    <a:pt x="151328" y="148471"/>
                    <a:pt x="153233" y="148471"/>
                  </a:cubicBezTo>
                  <a:lnTo>
                    <a:pt x="153233" y="148471"/>
                  </a:lnTo>
                  <a:cubicBezTo>
                    <a:pt x="157996" y="148471"/>
                    <a:pt x="162282" y="149900"/>
                    <a:pt x="165616" y="153233"/>
                  </a:cubicBezTo>
                  <a:cubicBezTo>
                    <a:pt x="169426" y="156567"/>
                    <a:pt x="171807" y="161330"/>
                    <a:pt x="172283" y="166092"/>
                  </a:cubicBezTo>
                  <a:cubicBezTo>
                    <a:pt x="172760" y="171331"/>
                    <a:pt x="170855" y="176093"/>
                    <a:pt x="167521" y="179903"/>
                  </a:cubicBezTo>
                  <a:lnTo>
                    <a:pt x="151328" y="198477"/>
                  </a:lnTo>
                  <a:lnTo>
                    <a:pt x="157996" y="203716"/>
                  </a:lnTo>
                  <a:cubicBezTo>
                    <a:pt x="161330" y="205621"/>
                    <a:pt x="165140" y="207050"/>
                    <a:pt x="169426" y="206573"/>
                  </a:cubicBezTo>
                  <a:cubicBezTo>
                    <a:pt x="179903" y="205621"/>
                    <a:pt x="187523" y="196572"/>
                    <a:pt x="186571" y="186095"/>
                  </a:cubicBezTo>
                  <a:cubicBezTo>
                    <a:pt x="186571" y="186095"/>
                    <a:pt x="186571" y="185618"/>
                    <a:pt x="186571" y="185618"/>
                  </a:cubicBezTo>
                  <a:cubicBezTo>
                    <a:pt x="188000" y="186095"/>
                    <a:pt x="189905" y="186095"/>
                    <a:pt x="191333" y="186095"/>
                  </a:cubicBezTo>
                  <a:cubicBezTo>
                    <a:pt x="201811" y="185142"/>
                    <a:pt x="209431" y="176093"/>
                    <a:pt x="208478" y="165616"/>
                  </a:cubicBezTo>
                  <a:cubicBezTo>
                    <a:pt x="208478" y="165616"/>
                    <a:pt x="208478" y="165140"/>
                    <a:pt x="208478" y="165140"/>
                  </a:cubicBezTo>
                  <a:cubicBezTo>
                    <a:pt x="209907" y="165616"/>
                    <a:pt x="211812" y="165616"/>
                    <a:pt x="213241" y="165616"/>
                  </a:cubicBezTo>
                  <a:cubicBezTo>
                    <a:pt x="223718" y="164663"/>
                    <a:pt x="231338" y="155615"/>
                    <a:pt x="230386" y="145137"/>
                  </a:cubicBezTo>
                  <a:cubicBezTo>
                    <a:pt x="230386" y="144185"/>
                    <a:pt x="229910" y="143232"/>
                    <a:pt x="229910" y="142280"/>
                  </a:cubicBezTo>
                  <a:cubicBezTo>
                    <a:pt x="232767" y="143708"/>
                    <a:pt x="236101" y="144661"/>
                    <a:pt x="239911" y="144185"/>
                  </a:cubicBezTo>
                  <a:cubicBezTo>
                    <a:pt x="250388" y="143232"/>
                    <a:pt x="258008" y="134183"/>
                    <a:pt x="257056" y="123706"/>
                  </a:cubicBezTo>
                  <a:cubicBezTo>
                    <a:pt x="257532" y="118467"/>
                    <a:pt x="255151" y="114181"/>
                    <a:pt x="251817" y="110847"/>
                  </a:cubicBez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C93DBAE7-C02E-438F-BCE6-A93BC386373A}"/>
                </a:ext>
              </a:extLst>
            </p:cNvPr>
            <p:cNvSpPr/>
            <p:nvPr/>
          </p:nvSpPr>
          <p:spPr>
            <a:xfrm>
              <a:off x="3244184" y="1716694"/>
              <a:ext cx="95250" cy="114300"/>
            </a:xfrm>
            <a:custGeom>
              <a:avLst/>
              <a:gdLst>
                <a:gd name="connsiteX0" fmla="*/ 97073 w 95250"/>
                <a:gd name="connsiteY0" fmla="*/ 91321 h 114300"/>
                <a:gd name="connsiteX1" fmla="*/ 60402 w 95250"/>
                <a:gd name="connsiteY1" fmla="*/ 113705 h 114300"/>
                <a:gd name="connsiteX2" fmla="*/ 47543 w 95250"/>
                <a:gd name="connsiteY2" fmla="*/ 110371 h 114300"/>
                <a:gd name="connsiteX3" fmla="*/ 3252 w 95250"/>
                <a:gd name="connsiteY3" fmla="*/ 37028 h 114300"/>
                <a:gd name="connsiteX4" fmla="*/ 6586 w 95250"/>
                <a:gd name="connsiteY4" fmla="*/ 24170 h 114300"/>
                <a:gd name="connsiteX5" fmla="*/ 43257 w 95250"/>
                <a:gd name="connsiteY5" fmla="*/ 1786 h 114300"/>
                <a:gd name="connsiteX6" fmla="*/ 97073 w 95250"/>
                <a:gd name="connsiteY6" fmla="*/ 91321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5250" h="114300">
                  <a:moveTo>
                    <a:pt x="97073" y="91321"/>
                  </a:moveTo>
                  <a:lnTo>
                    <a:pt x="60402" y="113705"/>
                  </a:lnTo>
                  <a:cubicBezTo>
                    <a:pt x="56116" y="116562"/>
                    <a:pt x="49925" y="115133"/>
                    <a:pt x="47543" y="110371"/>
                  </a:cubicBezTo>
                  <a:lnTo>
                    <a:pt x="3252" y="37028"/>
                  </a:lnTo>
                  <a:cubicBezTo>
                    <a:pt x="395" y="32742"/>
                    <a:pt x="1823" y="26551"/>
                    <a:pt x="6586" y="24170"/>
                  </a:cubicBezTo>
                  <a:lnTo>
                    <a:pt x="43257" y="1786"/>
                  </a:lnTo>
                  <a:lnTo>
                    <a:pt x="97073" y="91321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31675A1B-0CFF-4179-BCDE-11BD6E50A872}"/>
                </a:ext>
              </a:extLst>
            </p:cNvPr>
            <p:cNvSpPr/>
            <p:nvPr/>
          </p:nvSpPr>
          <p:spPr>
            <a:xfrm>
              <a:off x="3078913" y="1755199"/>
              <a:ext cx="204788" cy="114300"/>
            </a:xfrm>
            <a:custGeom>
              <a:avLst/>
              <a:gdLst>
                <a:gd name="connsiteX0" fmla="*/ 162809 w 204787"/>
                <a:gd name="connsiteY0" fmla="*/ 8048 h 114300"/>
                <a:gd name="connsiteX1" fmla="*/ 62796 w 204787"/>
                <a:gd name="connsiteY1" fmla="*/ 2333 h 114300"/>
                <a:gd name="connsiteX2" fmla="*/ 60415 w 204787"/>
                <a:gd name="connsiteY2" fmla="*/ 1857 h 114300"/>
                <a:gd name="connsiteX3" fmla="*/ 44222 w 204787"/>
                <a:gd name="connsiteY3" fmla="*/ 8048 h 114300"/>
                <a:gd name="connsiteX4" fmla="*/ 6599 w 204787"/>
                <a:gd name="connsiteY4" fmla="*/ 50911 h 114300"/>
                <a:gd name="connsiteX5" fmla="*/ 8504 w 204787"/>
                <a:gd name="connsiteY5" fmla="*/ 77581 h 114300"/>
                <a:gd name="connsiteX6" fmla="*/ 22791 w 204787"/>
                <a:gd name="connsiteY6" fmla="*/ 82343 h 114300"/>
                <a:gd name="connsiteX7" fmla="*/ 35650 w 204787"/>
                <a:gd name="connsiteY7" fmla="*/ 75676 h 114300"/>
                <a:gd name="connsiteX8" fmla="*/ 74702 w 204787"/>
                <a:gd name="connsiteY8" fmla="*/ 30908 h 114300"/>
                <a:gd name="connsiteX9" fmla="*/ 163761 w 204787"/>
                <a:gd name="connsiteY9" fmla="*/ 107584 h 114300"/>
                <a:gd name="connsiteX10" fmla="*/ 163761 w 204787"/>
                <a:gd name="connsiteY10" fmla="*/ 107584 h 114300"/>
                <a:gd name="connsiteX11" fmla="*/ 163761 w 204787"/>
                <a:gd name="connsiteY11" fmla="*/ 107584 h 114300"/>
                <a:gd name="connsiteX12" fmla="*/ 169000 w 204787"/>
                <a:gd name="connsiteY12" fmla="*/ 113776 h 114300"/>
                <a:gd name="connsiteX13" fmla="*/ 203290 w 204787"/>
                <a:gd name="connsiteY13" fmla="*/ 74247 h 114300"/>
                <a:gd name="connsiteX14" fmla="*/ 162809 w 204787"/>
                <a:gd name="connsiteY14" fmla="*/ 8048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04787" h="114300">
                  <a:moveTo>
                    <a:pt x="162809" y="8048"/>
                  </a:moveTo>
                  <a:cubicBezTo>
                    <a:pt x="123280" y="22336"/>
                    <a:pt x="94705" y="8524"/>
                    <a:pt x="62796" y="2333"/>
                  </a:cubicBezTo>
                  <a:cubicBezTo>
                    <a:pt x="62320" y="2333"/>
                    <a:pt x="60415" y="1857"/>
                    <a:pt x="60415" y="1857"/>
                  </a:cubicBezTo>
                  <a:cubicBezTo>
                    <a:pt x="54700" y="1381"/>
                    <a:pt x="48509" y="3286"/>
                    <a:pt x="44222" y="8048"/>
                  </a:cubicBezTo>
                  <a:lnTo>
                    <a:pt x="6599" y="50911"/>
                  </a:lnTo>
                  <a:cubicBezTo>
                    <a:pt x="-545" y="59007"/>
                    <a:pt x="407" y="70913"/>
                    <a:pt x="8504" y="77581"/>
                  </a:cubicBezTo>
                  <a:cubicBezTo>
                    <a:pt x="12790" y="80914"/>
                    <a:pt x="17552" y="82819"/>
                    <a:pt x="22791" y="82343"/>
                  </a:cubicBezTo>
                  <a:cubicBezTo>
                    <a:pt x="27554" y="81867"/>
                    <a:pt x="32316" y="79962"/>
                    <a:pt x="35650" y="75676"/>
                  </a:cubicBezTo>
                  <a:cubicBezTo>
                    <a:pt x="35650" y="75676"/>
                    <a:pt x="74702" y="30908"/>
                    <a:pt x="74702" y="30908"/>
                  </a:cubicBezTo>
                  <a:lnTo>
                    <a:pt x="163761" y="107584"/>
                  </a:lnTo>
                  <a:lnTo>
                    <a:pt x="163761" y="107584"/>
                  </a:lnTo>
                  <a:lnTo>
                    <a:pt x="163761" y="107584"/>
                  </a:lnTo>
                  <a:cubicBezTo>
                    <a:pt x="166142" y="109966"/>
                    <a:pt x="167095" y="110918"/>
                    <a:pt x="169000" y="113776"/>
                  </a:cubicBezTo>
                  <a:lnTo>
                    <a:pt x="203290" y="74247"/>
                  </a:lnTo>
                  <a:lnTo>
                    <a:pt x="162809" y="8048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70" name="Graphic 18" descr="Money">
            <a:extLst>
              <a:ext uri="{FF2B5EF4-FFF2-40B4-BE49-F238E27FC236}">
                <a16:creationId xmlns:a16="http://schemas.microsoft.com/office/drawing/2014/main" id="{F1AA0872-F7B9-4DDD-9C30-9D67D48002DF}"/>
              </a:ext>
            </a:extLst>
          </p:cNvPr>
          <p:cNvGrpSpPr/>
          <p:nvPr/>
        </p:nvGrpSpPr>
        <p:grpSpPr>
          <a:xfrm>
            <a:off x="6382207" y="4569321"/>
            <a:ext cx="457200" cy="457200"/>
            <a:chOff x="4584400" y="1552386"/>
            <a:chExt cx="457200" cy="45720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79C0D340-957F-4AD3-A593-2A633D8D548B}"/>
                </a:ext>
              </a:extLst>
            </p:cNvPr>
            <p:cNvSpPr/>
            <p:nvPr/>
          </p:nvSpPr>
          <p:spPr>
            <a:xfrm>
              <a:off x="4601664" y="1741100"/>
              <a:ext cx="419100" cy="190500"/>
            </a:xfrm>
            <a:custGeom>
              <a:avLst/>
              <a:gdLst>
                <a:gd name="connsiteX0" fmla="*/ 392311 w 419100"/>
                <a:gd name="connsiteY0" fmla="*/ 149423 h 190500"/>
                <a:gd name="connsiteX1" fmla="*/ 378023 w 419100"/>
                <a:gd name="connsiteY1" fmla="*/ 163711 h 190500"/>
                <a:gd name="connsiteX2" fmla="*/ 49411 w 419100"/>
                <a:gd name="connsiteY2" fmla="*/ 163711 h 190500"/>
                <a:gd name="connsiteX3" fmla="*/ 30361 w 419100"/>
                <a:gd name="connsiteY3" fmla="*/ 144661 h 190500"/>
                <a:gd name="connsiteX4" fmla="*/ 30361 w 419100"/>
                <a:gd name="connsiteY4" fmla="*/ 49411 h 190500"/>
                <a:gd name="connsiteX5" fmla="*/ 49411 w 419100"/>
                <a:gd name="connsiteY5" fmla="*/ 30361 h 190500"/>
                <a:gd name="connsiteX6" fmla="*/ 378023 w 419100"/>
                <a:gd name="connsiteY6" fmla="*/ 30361 h 190500"/>
                <a:gd name="connsiteX7" fmla="*/ 392311 w 419100"/>
                <a:gd name="connsiteY7" fmla="*/ 44648 h 190500"/>
                <a:gd name="connsiteX8" fmla="*/ 392311 w 419100"/>
                <a:gd name="connsiteY8" fmla="*/ 149423 h 190500"/>
                <a:gd name="connsiteX9" fmla="*/ 1786 w 419100"/>
                <a:gd name="connsiteY9" fmla="*/ 1786 h 190500"/>
                <a:gd name="connsiteX10" fmla="*/ 1786 w 419100"/>
                <a:gd name="connsiteY10" fmla="*/ 192286 h 190500"/>
                <a:gd name="connsiteX11" fmla="*/ 420886 w 419100"/>
                <a:gd name="connsiteY11" fmla="*/ 192286 h 190500"/>
                <a:gd name="connsiteX12" fmla="*/ 420886 w 419100"/>
                <a:gd name="connsiteY12" fmla="*/ 1786 h 190500"/>
                <a:gd name="connsiteX13" fmla="*/ 1786 w 419100"/>
                <a:gd name="connsiteY13" fmla="*/ 1786 h 190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19100" h="190500">
                  <a:moveTo>
                    <a:pt x="392311" y="149423"/>
                  </a:moveTo>
                  <a:lnTo>
                    <a:pt x="378023" y="163711"/>
                  </a:lnTo>
                  <a:lnTo>
                    <a:pt x="49411" y="163711"/>
                  </a:lnTo>
                  <a:lnTo>
                    <a:pt x="30361" y="144661"/>
                  </a:lnTo>
                  <a:lnTo>
                    <a:pt x="30361" y="49411"/>
                  </a:lnTo>
                  <a:lnTo>
                    <a:pt x="49411" y="30361"/>
                  </a:lnTo>
                  <a:lnTo>
                    <a:pt x="378023" y="30361"/>
                  </a:lnTo>
                  <a:lnTo>
                    <a:pt x="392311" y="44648"/>
                  </a:lnTo>
                  <a:lnTo>
                    <a:pt x="392311" y="149423"/>
                  </a:lnTo>
                  <a:close/>
                  <a:moveTo>
                    <a:pt x="1786" y="1786"/>
                  </a:moveTo>
                  <a:lnTo>
                    <a:pt x="1786" y="192286"/>
                  </a:lnTo>
                  <a:lnTo>
                    <a:pt x="420886" y="192286"/>
                  </a:lnTo>
                  <a:lnTo>
                    <a:pt x="420886" y="1786"/>
                  </a:lnTo>
                  <a:lnTo>
                    <a:pt x="1786" y="1786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41717667-5042-48D6-A642-ADBB6119FD75}"/>
                </a:ext>
              </a:extLst>
            </p:cNvPr>
            <p:cNvSpPr/>
            <p:nvPr/>
          </p:nvSpPr>
          <p:spPr>
            <a:xfrm>
              <a:off x="4773114" y="1788725"/>
              <a:ext cx="76200" cy="95250"/>
            </a:xfrm>
            <a:custGeom>
              <a:avLst/>
              <a:gdLst>
                <a:gd name="connsiteX0" fmla="*/ 77986 w 76200"/>
                <a:gd name="connsiteY0" fmla="*/ 49411 h 95250"/>
                <a:gd name="connsiteX1" fmla="*/ 39886 w 76200"/>
                <a:gd name="connsiteY1" fmla="*/ 97036 h 95250"/>
                <a:gd name="connsiteX2" fmla="*/ 1786 w 76200"/>
                <a:gd name="connsiteY2" fmla="*/ 49411 h 95250"/>
                <a:gd name="connsiteX3" fmla="*/ 39886 w 76200"/>
                <a:gd name="connsiteY3" fmla="*/ 1786 h 95250"/>
                <a:gd name="connsiteX4" fmla="*/ 77986 w 76200"/>
                <a:gd name="connsiteY4" fmla="*/ 49411 h 95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6200" h="95250">
                  <a:moveTo>
                    <a:pt x="77986" y="49411"/>
                  </a:moveTo>
                  <a:cubicBezTo>
                    <a:pt x="77986" y="75714"/>
                    <a:pt x="60928" y="97036"/>
                    <a:pt x="39886" y="97036"/>
                  </a:cubicBezTo>
                  <a:cubicBezTo>
                    <a:pt x="18844" y="97036"/>
                    <a:pt x="1786" y="75714"/>
                    <a:pt x="1786" y="49411"/>
                  </a:cubicBezTo>
                  <a:cubicBezTo>
                    <a:pt x="1786" y="23108"/>
                    <a:pt x="18844" y="1786"/>
                    <a:pt x="39886" y="1786"/>
                  </a:cubicBezTo>
                  <a:cubicBezTo>
                    <a:pt x="60928" y="1786"/>
                    <a:pt x="77986" y="23108"/>
                    <a:pt x="77986" y="49411"/>
                  </a:cubicBez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18C5AFD2-322B-4599-B6D9-E7A8C2390954}"/>
                </a:ext>
              </a:extLst>
            </p:cNvPr>
            <p:cNvSpPr/>
            <p:nvPr/>
          </p:nvSpPr>
          <p:spPr>
            <a:xfrm>
              <a:off x="4677864" y="1822063"/>
              <a:ext cx="28575" cy="28575"/>
            </a:xfrm>
            <a:custGeom>
              <a:avLst/>
              <a:gdLst>
                <a:gd name="connsiteX0" fmla="*/ 30361 w 28575"/>
                <a:gd name="connsiteY0" fmla="*/ 16073 h 28575"/>
                <a:gd name="connsiteX1" fmla="*/ 16073 w 28575"/>
                <a:gd name="connsiteY1" fmla="*/ 30361 h 28575"/>
                <a:gd name="connsiteX2" fmla="*/ 1786 w 28575"/>
                <a:gd name="connsiteY2" fmla="*/ 16073 h 28575"/>
                <a:gd name="connsiteX3" fmla="*/ 16073 w 28575"/>
                <a:gd name="connsiteY3" fmla="*/ 1786 h 28575"/>
                <a:gd name="connsiteX4" fmla="*/ 30361 w 28575"/>
                <a:gd name="connsiteY4" fmla="*/ 16073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75" h="28575">
                  <a:moveTo>
                    <a:pt x="30361" y="16073"/>
                  </a:moveTo>
                  <a:cubicBezTo>
                    <a:pt x="30361" y="23964"/>
                    <a:pt x="23964" y="30361"/>
                    <a:pt x="16073" y="30361"/>
                  </a:cubicBezTo>
                  <a:cubicBezTo>
                    <a:pt x="8183" y="30361"/>
                    <a:pt x="1786" y="23964"/>
                    <a:pt x="1786" y="16073"/>
                  </a:cubicBezTo>
                  <a:cubicBezTo>
                    <a:pt x="1786" y="8183"/>
                    <a:pt x="8183" y="1786"/>
                    <a:pt x="16073" y="1786"/>
                  </a:cubicBezTo>
                  <a:cubicBezTo>
                    <a:pt x="23964" y="1786"/>
                    <a:pt x="30361" y="8183"/>
                    <a:pt x="30361" y="16073"/>
                  </a:cubicBez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FE5A0F49-49E1-4758-A1F6-5C104D3F8BEF}"/>
                </a:ext>
              </a:extLst>
            </p:cNvPr>
            <p:cNvSpPr/>
            <p:nvPr/>
          </p:nvSpPr>
          <p:spPr>
            <a:xfrm>
              <a:off x="4915989" y="1822063"/>
              <a:ext cx="28575" cy="28575"/>
            </a:xfrm>
            <a:custGeom>
              <a:avLst/>
              <a:gdLst>
                <a:gd name="connsiteX0" fmla="*/ 30361 w 28575"/>
                <a:gd name="connsiteY0" fmla="*/ 16073 h 28575"/>
                <a:gd name="connsiteX1" fmla="*/ 16073 w 28575"/>
                <a:gd name="connsiteY1" fmla="*/ 30361 h 28575"/>
                <a:gd name="connsiteX2" fmla="*/ 1786 w 28575"/>
                <a:gd name="connsiteY2" fmla="*/ 16073 h 28575"/>
                <a:gd name="connsiteX3" fmla="*/ 16073 w 28575"/>
                <a:gd name="connsiteY3" fmla="*/ 1786 h 28575"/>
                <a:gd name="connsiteX4" fmla="*/ 30361 w 28575"/>
                <a:gd name="connsiteY4" fmla="*/ 16073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75" h="28575">
                  <a:moveTo>
                    <a:pt x="30361" y="16073"/>
                  </a:moveTo>
                  <a:cubicBezTo>
                    <a:pt x="30361" y="23964"/>
                    <a:pt x="23964" y="30361"/>
                    <a:pt x="16073" y="30361"/>
                  </a:cubicBezTo>
                  <a:cubicBezTo>
                    <a:pt x="8183" y="30361"/>
                    <a:pt x="1786" y="23964"/>
                    <a:pt x="1786" y="16073"/>
                  </a:cubicBezTo>
                  <a:cubicBezTo>
                    <a:pt x="1786" y="8183"/>
                    <a:pt x="8183" y="1786"/>
                    <a:pt x="16073" y="1786"/>
                  </a:cubicBezTo>
                  <a:cubicBezTo>
                    <a:pt x="23964" y="1786"/>
                    <a:pt x="30361" y="8183"/>
                    <a:pt x="30361" y="16073"/>
                  </a:cubicBez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831DDF17-5CAA-406F-8B64-0DFBA74D0AC0}"/>
                </a:ext>
              </a:extLst>
            </p:cNvPr>
            <p:cNvSpPr/>
            <p:nvPr/>
          </p:nvSpPr>
          <p:spPr>
            <a:xfrm>
              <a:off x="4655957" y="1611560"/>
              <a:ext cx="276225" cy="104775"/>
            </a:xfrm>
            <a:custGeom>
              <a:avLst/>
              <a:gdLst>
                <a:gd name="connsiteX0" fmla="*/ 242292 w 276225"/>
                <a:gd name="connsiteY0" fmla="*/ 39410 h 104775"/>
                <a:gd name="connsiteX1" fmla="*/ 249436 w 276225"/>
                <a:gd name="connsiteY1" fmla="*/ 57507 h 104775"/>
                <a:gd name="connsiteX2" fmla="*/ 278011 w 276225"/>
                <a:gd name="connsiteY2" fmla="*/ 51792 h 104775"/>
                <a:gd name="connsiteX3" fmla="*/ 258008 w 276225"/>
                <a:gd name="connsiteY3" fmla="*/ 1786 h 104775"/>
                <a:gd name="connsiteX4" fmla="*/ 1786 w 276225"/>
                <a:gd name="connsiteY4" fmla="*/ 106561 h 104775"/>
                <a:gd name="connsiteX5" fmla="*/ 148471 w 276225"/>
                <a:gd name="connsiteY5" fmla="*/ 77510 h 104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76225" h="104775">
                  <a:moveTo>
                    <a:pt x="242292" y="39410"/>
                  </a:moveTo>
                  <a:lnTo>
                    <a:pt x="249436" y="57507"/>
                  </a:lnTo>
                  <a:lnTo>
                    <a:pt x="278011" y="51792"/>
                  </a:lnTo>
                  <a:lnTo>
                    <a:pt x="258008" y="1786"/>
                  </a:lnTo>
                  <a:lnTo>
                    <a:pt x="1786" y="106561"/>
                  </a:lnTo>
                  <a:lnTo>
                    <a:pt x="148471" y="77510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5FA56580-E851-4CF7-94CC-A0C26E5017A5}"/>
                </a:ext>
              </a:extLst>
            </p:cNvPr>
            <p:cNvSpPr/>
            <p:nvPr/>
          </p:nvSpPr>
          <p:spPr>
            <a:xfrm>
              <a:off x="4725489" y="1673473"/>
              <a:ext cx="257175" cy="47625"/>
            </a:xfrm>
            <a:custGeom>
              <a:avLst/>
              <a:gdLst>
                <a:gd name="connsiteX0" fmla="*/ 147995 w 257175"/>
                <a:gd name="connsiteY0" fmla="*/ 50363 h 47625"/>
                <a:gd name="connsiteX1" fmla="*/ 223242 w 257175"/>
                <a:gd name="connsiteY1" fmla="*/ 35600 h 47625"/>
                <a:gd name="connsiteX2" fmla="*/ 226576 w 257175"/>
                <a:gd name="connsiteY2" fmla="*/ 50363 h 47625"/>
                <a:gd name="connsiteX3" fmla="*/ 255627 w 257175"/>
                <a:gd name="connsiteY3" fmla="*/ 50363 h 47625"/>
                <a:gd name="connsiteX4" fmla="*/ 246102 w 257175"/>
                <a:gd name="connsiteY4" fmla="*/ 1786 h 47625"/>
                <a:gd name="connsiteX5" fmla="*/ 1786 w 257175"/>
                <a:gd name="connsiteY5" fmla="*/ 5036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57175" h="47625">
                  <a:moveTo>
                    <a:pt x="147995" y="50363"/>
                  </a:moveTo>
                  <a:lnTo>
                    <a:pt x="223242" y="35600"/>
                  </a:lnTo>
                  <a:lnTo>
                    <a:pt x="226576" y="50363"/>
                  </a:lnTo>
                  <a:lnTo>
                    <a:pt x="255627" y="50363"/>
                  </a:lnTo>
                  <a:lnTo>
                    <a:pt x="246102" y="1786"/>
                  </a:lnTo>
                  <a:lnTo>
                    <a:pt x="1786" y="50363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sp>
        <p:nvSpPr>
          <p:cNvPr id="83" name="Rectangle 82">
            <a:extLst>
              <a:ext uri="{FF2B5EF4-FFF2-40B4-BE49-F238E27FC236}">
                <a16:creationId xmlns:a16="http://schemas.microsoft.com/office/drawing/2014/main" id="{B2D0D0EB-5F97-41C0-8BC9-353510E85DC3}"/>
              </a:ext>
            </a:extLst>
          </p:cNvPr>
          <p:cNvSpPr/>
          <p:nvPr/>
        </p:nvSpPr>
        <p:spPr>
          <a:xfrm>
            <a:off x="1525120" y="1988918"/>
            <a:ext cx="2743200" cy="101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3A39BC31-7029-4DBD-AE6F-20167F6F722D}"/>
              </a:ext>
            </a:extLst>
          </p:cNvPr>
          <p:cNvSpPr/>
          <p:nvPr/>
        </p:nvSpPr>
        <p:spPr>
          <a:xfrm>
            <a:off x="2805280" y="1602884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b="1" spc="50">
                <a:solidFill>
                  <a:srgbClr val="4B9CD3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BAA7DEC2-6908-47C0-B72B-1DB6C6F8B179}"/>
              </a:ext>
            </a:extLst>
          </p:cNvPr>
          <p:cNvSpPr/>
          <p:nvPr/>
        </p:nvSpPr>
        <p:spPr>
          <a:xfrm>
            <a:off x="7934045" y="1606090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>
                <a:solidFill>
                  <a:srgbClr val="FFD662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3C98885E-7EDD-45C0-A8FA-8ABC4C8432AA}"/>
              </a:ext>
            </a:extLst>
          </p:cNvPr>
          <p:cNvSpPr/>
          <p:nvPr/>
        </p:nvSpPr>
        <p:spPr>
          <a:xfrm>
            <a:off x="7934045" y="1985040"/>
            <a:ext cx="2743200" cy="101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EC9E231F-B235-4E59-9E00-86231E3C1BF6}"/>
              </a:ext>
            </a:extLst>
          </p:cNvPr>
          <p:cNvSpPr/>
          <p:nvPr/>
        </p:nvSpPr>
        <p:spPr>
          <a:xfrm>
            <a:off x="3215640" y="694161"/>
            <a:ext cx="5760720" cy="486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STAR IN FLOWER INFOGRAPHIC</a:t>
            </a:r>
          </a:p>
        </p:txBody>
      </p:sp>
    </p:spTree>
    <p:extLst>
      <p:ext uri="{BB962C8B-B14F-4D97-AF65-F5344CB8AC3E}">
        <p14:creationId xmlns:p14="http://schemas.microsoft.com/office/powerpoint/2010/main" val="3798269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29E7FAA-08C9-D955-0851-1537E5463C31}"/>
              </a:ext>
            </a:extLst>
          </p:cNvPr>
          <p:cNvSpPr/>
          <p:nvPr/>
        </p:nvSpPr>
        <p:spPr>
          <a:xfrm>
            <a:off x="619965" y="3568516"/>
            <a:ext cx="2743200" cy="101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3E54726-1343-1659-2685-FA8AC919E1D5}"/>
              </a:ext>
            </a:extLst>
          </p:cNvPr>
          <p:cNvSpPr/>
          <p:nvPr/>
        </p:nvSpPr>
        <p:spPr>
          <a:xfrm>
            <a:off x="1900125" y="3191718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b="1" spc="50" dirty="0">
                <a:solidFill>
                  <a:srgbClr val="77D1C4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CE42163-2755-FF9A-83E4-DE6C63DED17F}"/>
              </a:ext>
            </a:extLst>
          </p:cNvPr>
          <p:cNvSpPr/>
          <p:nvPr/>
        </p:nvSpPr>
        <p:spPr>
          <a:xfrm>
            <a:off x="2805280" y="4771315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b="1" spc="50" dirty="0">
                <a:solidFill>
                  <a:srgbClr val="FE9B07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2CF21FC-243E-DD74-7711-74241197961A}"/>
              </a:ext>
            </a:extLst>
          </p:cNvPr>
          <p:cNvSpPr/>
          <p:nvPr/>
        </p:nvSpPr>
        <p:spPr>
          <a:xfrm>
            <a:off x="1525120" y="5152041"/>
            <a:ext cx="2743200" cy="101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258191B-AA04-9DDE-F0BA-DCC7EE29AEA0}"/>
              </a:ext>
            </a:extLst>
          </p:cNvPr>
          <p:cNvSpPr/>
          <p:nvPr/>
        </p:nvSpPr>
        <p:spPr>
          <a:xfrm>
            <a:off x="8839200" y="3191215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>
                <a:solidFill>
                  <a:srgbClr val="25CC8C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9A16440-425C-EB03-EC9B-BBDAB2369896}"/>
              </a:ext>
            </a:extLst>
          </p:cNvPr>
          <p:cNvSpPr/>
          <p:nvPr/>
        </p:nvSpPr>
        <p:spPr>
          <a:xfrm>
            <a:off x="8839200" y="3570165"/>
            <a:ext cx="2743200" cy="101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F68CF1D-38A7-CFA4-FBE0-7B59054A0B02}"/>
              </a:ext>
            </a:extLst>
          </p:cNvPr>
          <p:cNvSpPr/>
          <p:nvPr/>
        </p:nvSpPr>
        <p:spPr>
          <a:xfrm>
            <a:off x="7934045" y="4776340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 dirty="0">
                <a:solidFill>
                  <a:srgbClr val="78B5DE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C03766E-C5E4-1B3A-5777-1F14DEE3D6D4}"/>
              </a:ext>
            </a:extLst>
          </p:cNvPr>
          <p:cNvSpPr/>
          <p:nvPr/>
        </p:nvSpPr>
        <p:spPr>
          <a:xfrm>
            <a:off x="7934045" y="5156155"/>
            <a:ext cx="2743200" cy="101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C56EDDF6-CB8E-0C24-B624-47A089965F00}"/>
              </a:ext>
            </a:extLst>
          </p:cNvPr>
          <p:cNvGrpSpPr/>
          <p:nvPr/>
        </p:nvGrpSpPr>
        <p:grpSpPr>
          <a:xfrm>
            <a:off x="4495800" y="2449800"/>
            <a:ext cx="3200400" cy="2882022"/>
            <a:chOff x="4495800" y="2449800"/>
            <a:chExt cx="3200400" cy="2882022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EF53BFD8-9CD8-5BFF-66B8-24DC4C99A707}"/>
                </a:ext>
              </a:extLst>
            </p:cNvPr>
            <p:cNvSpPr/>
            <p:nvPr/>
          </p:nvSpPr>
          <p:spPr>
            <a:xfrm>
              <a:off x="5090091" y="2449800"/>
              <a:ext cx="1005909" cy="1029531"/>
            </a:xfrm>
            <a:custGeom>
              <a:avLst/>
              <a:gdLst>
                <a:gd name="connsiteX0" fmla="*/ 440186 w 1005909"/>
                <a:gd name="connsiteY0" fmla="*/ 1026 h 1029531"/>
                <a:gd name="connsiteX1" fmla="*/ 767901 w 1005909"/>
                <a:gd name="connsiteY1" fmla="*/ 205810 h 1029531"/>
                <a:gd name="connsiteX2" fmla="*/ 1005909 w 1005909"/>
                <a:gd name="connsiteY2" fmla="*/ 618052 h 1029531"/>
                <a:gd name="connsiteX3" fmla="*/ 768341 w 1005909"/>
                <a:gd name="connsiteY3" fmla="*/ 1029531 h 1029531"/>
                <a:gd name="connsiteX4" fmla="*/ 293204 w 1005909"/>
                <a:gd name="connsiteY4" fmla="*/ 1029531 h 1029531"/>
                <a:gd name="connsiteX5" fmla="*/ 55197 w 1005909"/>
                <a:gd name="connsiteY5" fmla="*/ 617290 h 1029531"/>
                <a:gd name="connsiteX6" fmla="*/ 205809 w 1005909"/>
                <a:gd name="connsiteY6" fmla="*/ 55197 h 1029531"/>
                <a:gd name="connsiteX7" fmla="*/ 440186 w 1005909"/>
                <a:gd name="connsiteY7" fmla="*/ 1026 h 10295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05909" h="1029531">
                  <a:moveTo>
                    <a:pt x="440186" y="1026"/>
                  </a:moveTo>
                  <a:cubicBezTo>
                    <a:pt x="571949" y="10338"/>
                    <a:pt x="696884" y="82805"/>
                    <a:pt x="767901" y="205810"/>
                  </a:cubicBezTo>
                  <a:lnTo>
                    <a:pt x="1005909" y="618052"/>
                  </a:lnTo>
                  <a:lnTo>
                    <a:pt x="768341" y="1029531"/>
                  </a:lnTo>
                  <a:lnTo>
                    <a:pt x="293204" y="1029531"/>
                  </a:lnTo>
                  <a:lnTo>
                    <a:pt x="55197" y="617290"/>
                  </a:lnTo>
                  <a:cubicBezTo>
                    <a:pt x="-58430" y="420482"/>
                    <a:pt x="9001" y="168824"/>
                    <a:pt x="205809" y="55197"/>
                  </a:cubicBezTo>
                  <a:cubicBezTo>
                    <a:pt x="279612" y="12587"/>
                    <a:pt x="361128" y="-4562"/>
                    <a:pt x="440186" y="1026"/>
                  </a:cubicBezTo>
                  <a:close/>
                </a:path>
              </a:pathLst>
            </a:custGeom>
            <a:solidFill>
              <a:srgbClr val="4B9CD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6AA3F39-B9E4-A8BF-99AB-8000FEE363EA}"/>
                </a:ext>
              </a:extLst>
            </p:cNvPr>
            <p:cNvSpPr/>
            <p:nvPr/>
          </p:nvSpPr>
          <p:spPr>
            <a:xfrm>
              <a:off x="6096000" y="2449801"/>
              <a:ext cx="1005908" cy="1029531"/>
            </a:xfrm>
            <a:custGeom>
              <a:avLst/>
              <a:gdLst>
                <a:gd name="connsiteX0" fmla="*/ 565723 w 1005908"/>
                <a:gd name="connsiteY0" fmla="*/ 1025 h 1029531"/>
                <a:gd name="connsiteX1" fmla="*/ 800100 w 1005908"/>
                <a:gd name="connsiteY1" fmla="*/ 55197 h 1029531"/>
                <a:gd name="connsiteX2" fmla="*/ 1004884 w 1005908"/>
                <a:gd name="connsiteY2" fmla="*/ 382913 h 1029531"/>
                <a:gd name="connsiteX3" fmla="*/ 950712 w 1005908"/>
                <a:gd name="connsiteY3" fmla="*/ 617290 h 1029531"/>
                <a:gd name="connsiteX4" fmla="*/ 712704 w 1005908"/>
                <a:gd name="connsiteY4" fmla="*/ 1029531 h 1029531"/>
                <a:gd name="connsiteX5" fmla="*/ 237568 w 1005908"/>
                <a:gd name="connsiteY5" fmla="*/ 1029531 h 1029531"/>
                <a:gd name="connsiteX6" fmla="*/ 0 w 1005908"/>
                <a:gd name="connsiteY6" fmla="*/ 618052 h 1029531"/>
                <a:gd name="connsiteX7" fmla="*/ 238008 w 1005908"/>
                <a:gd name="connsiteY7" fmla="*/ 205810 h 1029531"/>
                <a:gd name="connsiteX8" fmla="*/ 565723 w 1005908"/>
                <a:gd name="connsiteY8" fmla="*/ 1025 h 10295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05908" h="1029531">
                  <a:moveTo>
                    <a:pt x="565723" y="1025"/>
                  </a:moveTo>
                  <a:cubicBezTo>
                    <a:pt x="644781" y="-4562"/>
                    <a:pt x="726297" y="12587"/>
                    <a:pt x="800100" y="55197"/>
                  </a:cubicBezTo>
                  <a:cubicBezTo>
                    <a:pt x="923105" y="126214"/>
                    <a:pt x="995572" y="251149"/>
                    <a:pt x="1004884" y="382913"/>
                  </a:cubicBezTo>
                  <a:cubicBezTo>
                    <a:pt x="1010471" y="461970"/>
                    <a:pt x="993322" y="543487"/>
                    <a:pt x="950712" y="617290"/>
                  </a:cubicBezTo>
                  <a:lnTo>
                    <a:pt x="712704" y="1029531"/>
                  </a:lnTo>
                  <a:lnTo>
                    <a:pt x="237568" y="1029531"/>
                  </a:lnTo>
                  <a:lnTo>
                    <a:pt x="0" y="618052"/>
                  </a:lnTo>
                  <a:lnTo>
                    <a:pt x="238008" y="205810"/>
                  </a:lnTo>
                  <a:cubicBezTo>
                    <a:pt x="309025" y="82805"/>
                    <a:pt x="433959" y="10337"/>
                    <a:pt x="565723" y="1025"/>
                  </a:cubicBezTo>
                  <a:close/>
                </a:path>
              </a:pathLst>
            </a:custGeom>
            <a:solidFill>
              <a:srgbClr val="FFD66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4B0F52F8-0815-F002-7E0B-1A3EB390B465}"/>
                </a:ext>
              </a:extLst>
            </p:cNvPr>
            <p:cNvSpPr/>
            <p:nvPr/>
          </p:nvSpPr>
          <p:spPr>
            <a:xfrm>
              <a:off x="6096000" y="4302292"/>
              <a:ext cx="1005908" cy="1029530"/>
            </a:xfrm>
            <a:custGeom>
              <a:avLst/>
              <a:gdLst>
                <a:gd name="connsiteX0" fmla="*/ 237568 w 1005908"/>
                <a:gd name="connsiteY0" fmla="*/ 0 h 1029530"/>
                <a:gd name="connsiteX1" fmla="*/ 712704 w 1005908"/>
                <a:gd name="connsiteY1" fmla="*/ 0 h 1029530"/>
                <a:gd name="connsiteX2" fmla="*/ 950712 w 1005908"/>
                <a:gd name="connsiteY2" fmla="*/ 412242 h 1029530"/>
                <a:gd name="connsiteX3" fmla="*/ 1004884 w 1005908"/>
                <a:gd name="connsiteY3" fmla="*/ 646619 h 1029530"/>
                <a:gd name="connsiteX4" fmla="*/ 800100 w 1005908"/>
                <a:gd name="connsiteY4" fmla="*/ 974334 h 1029530"/>
                <a:gd name="connsiteX5" fmla="*/ 238008 w 1005908"/>
                <a:gd name="connsiteY5" fmla="*/ 823722 h 1029530"/>
                <a:gd name="connsiteX6" fmla="*/ 0 w 1005908"/>
                <a:gd name="connsiteY6" fmla="*/ 411480 h 10295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5908" h="1029530">
                  <a:moveTo>
                    <a:pt x="237568" y="0"/>
                  </a:moveTo>
                  <a:lnTo>
                    <a:pt x="712704" y="0"/>
                  </a:lnTo>
                  <a:lnTo>
                    <a:pt x="950712" y="412242"/>
                  </a:lnTo>
                  <a:cubicBezTo>
                    <a:pt x="993322" y="486045"/>
                    <a:pt x="1010471" y="567561"/>
                    <a:pt x="1004884" y="646619"/>
                  </a:cubicBezTo>
                  <a:cubicBezTo>
                    <a:pt x="995572" y="778383"/>
                    <a:pt x="923105" y="903317"/>
                    <a:pt x="800100" y="974334"/>
                  </a:cubicBezTo>
                  <a:cubicBezTo>
                    <a:pt x="603292" y="1087961"/>
                    <a:pt x="351635" y="1020530"/>
                    <a:pt x="238008" y="823722"/>
                  </a:cubicBezTo>
                  <a:lnTo>
                    <a:pt x="0" y="411480"/>
                  </a:lnTo>
                  <a:close/>
                </a:path>
              </a:pathLst>
            </a:custGeom>
            <a:solidFill>
              <a:srgbClr val="78B5D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D96A643-EE2E-23D0-BF5C-F47E56536313}"/>
                </a:ext>
              </a:extLst>
            </p:cNvPr>
            <p:cNvSpPr/>
            <p:nvPr/>
          </p:nvSpPr>
          <p:spPr>
            <a:xfrm>
              <a:off x="4495800" y="3479331"/>
              <a:ext cx="1125064" cy="822960"/>
            </a:xfrm>
            <a:custGeom>
              <a:avLst/>
              <a:gdLst>
                <a:gd name="connsiteX0" fmla="*/ 411480 w 1125064"/>
                <a:gd name="connsiteY0" fmla="*/ 0 h 822960"/>
                <a:gd name="connsiteX1" fmla="*/ 887495 w 1125064"/>
                <a:gd name="connsiteY1" fmla="*/ 0 h 822960"/>
                <a:gd name="connsiteX2" fmla="*/ 1125064 w 1125064"/>
                <a:gd name="connsiteY2" fmla="*/ 411481 h 822960"/>
                <a:gd name="connsiteX3" fmla="*/ 887496 w 1125064"/>
                <a:gd name="connsiteY3" fmla="*/ 822960 h 822960"/>
                <a:gd name="connsiteX4" fmla="*/ 411480 w 1125064"/>
                <a:gd name="connsiteY4" fmla="*/ 822960 h 822960"/>
                <a:gd name="connsiteX5" fmla="*/ 0 w 1125064"/>
                <a:gd name="connsiteY5" fmla="*/ 411480 h 822960"/>
                <a:gd name="connsiteX6" fmla="*/ 411480 w 1125064"/>
                <a:gd name="connsiteY6" fmla="*/ 0 h 822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25064" h="822960">
                  <a:moveTo>
                    <a:pt x="411480" y="0"/>
                  </a:moveTo>
                  <a:lnTo>
                    <a:pt x="887495" y="0"/>
                  </a:lnTo>
                  <a:lnTo>
                    <a:pt x="1125064" y="411481"/>
                  </a:lnTo>
                  <a:lnTo>
                    <a:pt x="887496" y="822960"/>
                  </a:lnTo>
                  <a:lnTo>
                    <a:pt x="411480" y="822960"/>
                  </a:lnTo>
                  <a:cubicBezTo>
                    <a:pt x="184226" y="822960"/>
                    <a:pt x="0" y="638734"/>
                    <a:pt x="0" y="411480"/>
                  </a:cubicBezTo>
                  <a:cubicBezTo>
                    <a:pt x="0" y="184226"/>
                    <a:pt x="184226" y="0"/>
                    <a:pt x="411480" y="0"/>
                  </a:cubicBezTo>
                  <a:close/>
                </a:path>
              </a:pathLst>
            </a:custGeom>
            <a:solidFill>
              <a:srgbClr val="77D1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B7B6F5A-0D8A-4DEF-2AB4-337EC2E4B567}"/>
                </a:ext>
              </a:extLst>
            </p:cNvPr>
            <p:cNvSpPr/>
            <p:nvPr/>
          </p:nvSpPr>
          <p:spPr>
            <a:xfrm>
              <a:off x="5090091" y="4302291"/>
              <a:ext cx="1005909" cy="1029530"/>
            </a:xfrm>
            <a:custGeom>
              <a:avLst/>
              <a:gdLst>
                <a:gd name="connsiteX0" fmla="*/ 293205 w 1005909"/>
                <a:gd name="connsiteY0" fmla="*/ 0 h 1029530"/>
                <a:gd name="connsiteX1" fmla="*/ 768341 w 1005909"/>
                <a:gd name="connsiteY1" fmla="*/ 0 h 1029530"/>
                <a:gd name="connsiteX2" fmla="*/ 1005909 w 1005909"/>
                <a:gd name="connsiteY2" fmla="*/ 411480 h 1029530"/>
                <a:gd name="connsiteX3" fmla="*/ 767901 w 1005909"/>
                <a:gd name="connsiteY3" fmla="*/ 823722 h 1029530"/>
                <a:gd name="connsiteX4" fmla="*/ 205809 w 1005909"/>
                <a:gd name="connsiteY4" fmla="*/ 974334 h 1029530"/>
                <a:gd name="connsiteX5" fmla="*/ 55197 w 1005909"/>
                <a:gd name="connsiteY5" fmla="*/ 412242 h 10295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5909" h="1029530">
                  <a:moveTo>
                    <a:pt x="293205" y="0"/>
                  </a:moveTo>
                  <a:lnTo>
                    <a:pt x="768341" y="0"/>
                  </a:lnTo>
                  <a:lnTo>
                    <a:pt x="1005909" y="411480"/>
                  </a:lnTo>
                  <a:lnTo>
                    <a:pt x="767901" y="823722"/>
                  </a:lnTo>
                  <a:cubicBezTo>
                    <a:pt x="654274" y="1020530"/>
                    <a:pt x="402617" y="1087961"/>
                    <a:pt x="205809" y="974334"/>
                  </a:cubicBezTo>
                  <a:cubicBezTo>
                    <a:pt x="9001" y="860707"/>
                    <a:pt x="-58430" y="609050"/>
                    <a:pt x="55197" y="412242"/>
                  </a:cubicBezTo>
                  <a:close/>
                </a:path>
              </a:pathLst>
            </a:custGeom>
            <a:solidFill>
              <a:srgbClr val="FE9B0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3AA1282-DD26-215A-EE50-6A0BEBF9E046}"/>
                </a:ext>
              </a:extLst>
            </p:cNvPr>
            <p:cNvSpPr/>
            <p:nvPr/>
          </p:nvSpPr>
          <p:spPr>
            <a:xfrm>
              <a:off x="6571136" y="3479331"/>
              <a:ext cx="1125064" cy="822960"/>
            </a:xfrm>
            <a:custGeom>
              <a:avLst/>
              <a:gdLst>
                <a:gd name="connsiteX0" fmla="*/ 237568 w 1125064"/>
                <a:gd name="connsiteY0" fmla="*/ 0 h 822960"/>
                <a:gd name="connsiteX1" fmla="*/ 713584 w 1125064"/>
                <a:gd name="connsiteY1" fmla="*/ 0 h 822960"/>
                <a:gd name="connsiteX2" fmla="*/ 1125064 w 1125064"/>
                <a:gd name="connsiteY2" fmla="*/ 411480 h 822960"/>
                <a:gd name="connsiteX3" fmla="*/ 713584 w 1125064"/>
                <a:gd name="connsiteY3" fmla="*/ 822960 h 822960"/>
                <a:gd name="connsiteX4" fmla="*/ 237568 w 1125064"/>
                <a:gd name="connsiteY4" fmla="*/ 822960 h 822960"/>
                <a:gd name="connsiteX5" fmla="*/ 0 w 1125064"/>
                <a:gd name="connsiteY5" fmla="*/ 411481 h 822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25064" h="822960">
                  <a:moveTo>
                    <a:pt x="237568" y="0"/>
                  </a:moveTo>
                  <a:lnTo>
                    <a:pt x="713584" y="0"/>
                  </a:lnTo>
                  <a:cubicBezTo>
                    <a:pt x="940838" y="0"/>
                    <a:pt x="1125064" y="184226"/>
                    <a:pt x="1125064" y="411480"/>
                  </a:cubicBezTo>
                  <a:cubicBezTo>
                    <a:pt x="1125064" y="638734"/>
                    <a:pt x="940838" y="822960"/>
                    <a:pt x="713584" y="822960"/>
                  </a:cubicBezTo>
                  <a:lnTo>
                    <a:pt x="237568" y="822960"/>
                  </a:lnTo>
                  <a:lnTo>
                    <a:pt x="0" y="411481"/>
                  </a:lnTo>
                  <a:close/>
                </a:path>
              </a:pathLst>
            </a:custGeom>
            <a:solidFill>
              <a:srgbClr val="25CC8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</p:grpSp>
      <p:grpSp>
        <p:nvGrpSpPr>
          <p:cNvPr id="18" name="Graphic 3" descr="Statistics">
            <a:extLst>
              <a:ext uri="{FF2B5EF4-FFF2-40B4-BE49-F238E27FC236}">
                <a16:creationId xmlns:a16="http://schemas.microsoft.com/office/drawing/2014/main" id="{2E4E72FD-46A4-E727-1FCC-B7B08A13BDC7}"/>
              </a:ext>
            </a:extLst>
          </p:cNvPr>
          <p:cNvGrpSpPr/>
          <p:nvPr/>
        </p:nvGrpSpPr>
        <p:grpSpPr>
          <a:xfrm>
            <a:off x="6907758" y="3662211"/>
            <a:ext cx="457200" cy="457200"/>
            <a:chOff x="905808" y="1520185"/>
            <a:chExt cx="457200" cy="45720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71C9C645-9422-B80B-CFF6-B77A9CEE0606}"/>
                </a:ext>
              </a:extLst>
            </p:cNvPr>
            <p:cNvSpPr/>
            <p:nvPr/>
          </p:nvSpPr>
          <p:spPr>
            <a:xfrm>
              <a:off x="1023005" y="1580284"/>
              <a:ext cx="261938" cy="285750"/>
            </a:xfrm>
            <a:custGeom>
              <a:avLst/>
              <a:gdLst>
                <a:gd name="connsiteX0" fmla="*/ 263803 w 261937"/>
                <a:gd name="connsiteY0" fmla="*/ 35151 h 285750"/>
                <a:gd name="connsiteX1" fmla="*/ 230493 w 261937"/>
                <a:gd name="connsiteY1" fmla="*/ 1786 h 285750"/>
                <a:gd name="connsiteX2" fmla="*/ 197128 w 261937"/>
                <a:gd name="connsiteY2" fmla="*/ 35096 h 285750"/>
                <a:gd name="connsiteX3" fmla="*/ 212272 w 261937"/>
                <a:gd name="connsiteY3" fmla="*/ 63059 h 285750"/>
                <a:gd name="connsiteX4" fmla="*/ 187603 w 261937"/>
                <a:gd name="connsiteY4" fmla="*/ 135164 h 285750"/>
                <a:gd name="connsiteX5" fmla="*/ 187603 w 261937"/>
                <a:gd name="connsiteY5" fmla="*/ 135164 h 285750"/>
                <a:gd name="connsiteX6" fmla="*/ 168553 w 261937"/>
                <a:gd name="connsiteY6" fmla="*/ 141117 h 285750"/>
                <a:gd name="connsiteX7" fmla="*/ 118832 w 261937"/>
                <a:gd name="connsiteY7" fmla="*/ 103826 h 285750"/>
                <a:gd name="connsiteX8" fmla="*/ 99102 w 261937"/>
                <a:gd name="connsiteY8" fmla="*/ 61007 h 285750"/>
                <a:gd name="connsiteX9" fmla="*/ 56283 w 261937"/>
                <a:gd name="connsiteY9" fmla="*/ 80737 h 285750"/>
                <a:gd name="connsiteX10" fmla="*/ 68921 w 261937"/>
                <a:gd name="connsiteY10" fmla="*/ 119924 h 285750"/>
                <a:gd name="connsiteX11" fmla="*/ 37155 w 261937"/>
                <a:gd name="connsiteY11" fmla="*/ 220889 h 285750"/>
                <a:gd name="connsiteX12" fmla="*/ 35203 w 261937"/>
                <a:gd name="connsiteY12" fmla="*/ 220889 h 285750"/>
                <a:gd name="connsiteX13" fmla="*/ 1786 w 261937"/>
                <a:gd name="connsiteY13" fmla="*/ 254147 h 285750"/>
                <a:gd name="connsiteX14" fmla="*/ 35044 w 261937"/>
                <a:gd name="connsiteY14" fmla="*/ 287564 h 285750"/>
                <a:gd name="connsiteX15" fmla="*/ 68461 w 261937"/>
                <a:gd name="connsiteY15" fmla="*/ 254305 h 285750"/>
                <a:gd name="connsiteX16" fmla="*/ 55062 w 261937"/>
                <a:gd name="connsiteY16" fmla="*/ 227508 h 285750"/>
                <a:gd name="connsiteX17" fmla="*/ 87114 w 261937"/>
                <a:gd name="connsiteY17" fmla="*/ 125639 h 285750"/>
                <a:gd name="connsiteX18" fmla="*/ 87590 w 261937"/>
                <a:gd name="connsiteY18" fmla="*/ 125639 h 285750"/>
                <a:gd name="connsiteX19" fmla="*/ 107402 w 261937"/>
                <a:gd name="connsiteY19" fmla="*/ 119066 h 285750"/>
                <a:gd name="connsiteX20" fmla="*/ 156694 w 261937"/>
                <a:gd name="connsiteY20" fmla="*/ 155976 h 285750"/>
                <a:gd name="connsiteX21" fmla="*/ 154265 w 261937"/>
                <a:gd name="connsiteY21" fmla="*/ 168501 h 285750"/>
                <a:gd name="connsiteX22" fmla="*/ 187590 w 261937"/>
                <a:gd name="connsiteY22" fmla="*/ 201851 h 285750"/>
                <a:gd name="connsiteX23" fmla="*/ 220940 w 261937"/>
                <a:gd name="connsiteY23" fmla="*/ 168527 h 285750"/>
                <a:gd name="connsiteX24" fmla="*/ 205891 w 261937"/>
                <a:gd name="connsiteY24" fmla="*/ 140640 h 285750"/>
                <a:gd name="connsiteX25" fmla="*/ 230465 w 261937"/>
                <a:gd name="connsiteY25" fmla="*/ 68489 h 285750"/>
                <a:gd name="connsiteX26" fmla="*/ 263803 w 261937"/>
                <a:gd name="connsiteY26" fmla="*/ 35151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261937" h="285750">
                  <a:moveTo>
                    <a:pt x="263803" y="35151"/>
                  </a:moveTo>
                  <a:cubicBezTo>
                    <a:pt x="263818" y="16739"/>
                    <a:pt x="248905" y="1801"/>
                    <a:pt x="230493" y="1786"/>
                  </a:cubicBezTo>
                  <a:cubicBezTo>
                    <a:pt x="212081" y="1771"/>
                    <a:pt x="197143" y="16684"/>
                    <a:pt x="197128" y="35096"/>
                  </a:cubicBezTo>
                  <a:cubicBezTo>
                    <a:pt x="197118" y="46379"/>
                    <a:pt x="202817" y="56902"/>
                    <a:pt x="212272" y="63059"/>
                  </a:cubicBezTo>
                  <a:lnTo>
                    <a:pt x="187603" y="135164"/>
                  </a:lnTo>
                  <a:lnTo>
                    <a:pt x="187603" y="135164"/>
                  </a:lnTo>
                  <a:cubicBezTo>
                    <a:pt x="180794" y="135156"/>
                    <a:pt x="174146" y="137233"/>
                    <a:pt x="168553" y="141117"/>
                  </a:cubicBezTo>
                  <a:lnTo>
                    <a:pt x="118832" y="103826"/>
                  </a:lnTo>
                  <a:cubicBezTo>
                    <a:pt x="125208" y="86554"/>
                    <a:pt x="116375" y="67383"/>
                    <a:pt x="99102" y="61007"/>
                  </a:cubicBezTo>
                  <a:cubicBezTo>
                    <a:pt x="81829" y="54631"/>
                    <a:pt x="62658" y="63464"/>
                    <a:pt x="56283" y="80737"/>
                  </a:cubicBezTo>
                  <a:cubicBezTo>
                    <a:pt x="50962" y="95151"/>
                    <a:pt x="56181" y="111334"/>
                    <a:pt x="68921" y="119924"/>
                  </a:cubicBezTo>
                  <a:lnTo>
                    <a:pt x="37155" y="220889"/>
                  </a:lnTo>
                  <a:lnTo>
                    <a:pt x="35203" y="220889"/>
                  </a:lnTo>
                  <a:cubicBezTo>
                    <a:pt x="16791" y="220845"/>
                    <a:pt x="1830" y="235735"/>
                    <a:pt x="1786" y="254147"/>
                  </a:cubicBezTo>
                  <a:cubicBezTo>
                    <a:pt x="1742" y="272558"/>
                    <a:pt x="16632" y="287520"/>
                    <a:pt x="35044" y="287564"/>
                  </a:cubicBezTo>
                  <a:cubicBezTo>
                    <a:pt x="53456" y="287607"/>
                    <a:pt x="68417" y="272717"/>
                    <a:pt x="68461" y="254305"/>
                  </a:cubicBezTo>
                  <a:cubicBezTo>
                    <a:pt x="68486" y="243756"/>
                    <a:pt x="63517" y="233818"/>
                    <a:pt x="55062" y="227508"/>
                  </a:cubicBezTo>
                  <a:lnTo>
                    <a:pt x="87114" y="125639"/>
                  </a:lnTo>
                  <a:lnTo>
                    <a:pt x="87590" y="125639"/>
                  </a:lnTo>
                  <a:cubicBezTo>
                    <a:pt x="94727" y="125625"/>
                    <a:pt x="101672" y="123322"/>
                    <a:pt x="107402" y="119066"/>
                  </a:cubicBezTo>
                  <a:lnTo>
                    <a:pt x="156694" y="155976"/>
                  </a:lnTo>
                  <a:cubicBezTo>
                    <a:pt x="155108" y="159962"/>
                    <a:pt x="154284" y="164211"/>
                    <a:pt x="154265" y="168501"/>
                  </a:cubicBezTo>
                  <a:cubicBezTo>
                    <a:pt x="154258" y="186913"/>
                    <a:pt x="169178" y="201844"/>
                    <a:pt x="187590" y="201851"/>
                  </a:cubicBezTo>
                  <a:cubicBezTo>
                    <a:pt x="206002" y="201859"/>
                    <a:pt x="220933" y="186939"/>
                    <a:pt x="220940" y="168527"/>
                  </a:cubicBezTo>
                  <a:cubicBezTo>
                    <a:pt x="220944" y="157289"/>
                    <a:pt x="215287" y="146805"/>
                    <a:pt x="205891" y="140640"/>
                  </a:cubicBezTo>
                  <a:lnTo>
                    <a:pt x="230465" y="68489"/>
                  </a:lnTo>
                  <a:cubicBezTo>
                    <a:pt x="248877" y="68489"/>
                    <a:pt x="263803" y="53563"/>
                    <a:pt x="263803" y="35151"/>
                  </a:cubicBez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AC0C148-89EE-A970-1AFB-5F94DCA1F82F}"/>
                </a:ext>
              </a:extLst>
            </p:cNvPr>
            <p:cNvSpPr/>
            <p:nvPr/>
          </p:nvSpPr>
          <p:spPr>
            <a:xfrm>
              <a:off x="970697" y="1580312"/>
              <a:ext cx="328613" cy="333375"/>
            </a:xfrm>
            <a:custGeom>
              <a:avLst/>
              <a:gdLst>
                <a:gd name="connsiteX0" fmla="*/ 30361 w 328612"/>
                <a:gd name="connsiteY0" fmla="*/ 1786 h 333375"/>
                <a:gd name="connsiteX1" fmla="*/ 1786 w 328612"/>
                <a:gd name="connsiteY1" fmla="*/ 1786 h 333375"/>
                <a:gd name="connsiteX2" fmla="*/ 1786 w 328612"/>
                <a:gd name="connsiteY2" fmla="*/ 335161 h 333375"/>
                <a:gd name="connsiteX3" fmla="*/ 330398 w 328612"/>
                <a:gd name="connsiteY3" fmla="*/ 335161 h 333375"/>
                <a:gd name="connsiteX4" fmla="*/ 330398 w 328612"/>
                <a:gd name="connsiteY4" fmla="*/ 306586 h 333375"/>
                <a:gd name="connsiteX5" fmla="*/ 30361 w 328612"/>
                <a:gd name="connsiteY5" fmla="*/ 306586 h 333375"/>
                <a:gd name="connsiteX6" fmla="*/ 30361 w 328612"/>
                <a:gd name="connsiteY6" fmla="*/ 1786 h 333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28612" h="333375">
                  <a:moveTo>
                    <a:pt x="30361" y="1786"/>
                  </a:moveTo>
                  <a:lnTo>
                    <a:pt x="1786" y="1786"/>
                  </a:lnTo>
                  <a:lnTo>
                    <a:pt x="1786" y="335161"/>
                  </a:lnTo>
                  <a:lnTo>
                    <a:pt x="330398" y="335161"/>
                  </a:lnTo>
                  <a:lnTo>
                    <a:pt x="330398" y="306586"/>
                  </a:lnTo>
                  <a:lnTo>
                    <a:pt x="30361" y="306586"/>
                  </a:lnTo>
                  <a:lnTo>
                    <a:pt x="30361" y="1786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21" name="Graphic 13" descr="Document">
            <a:extLst>
              <a:ext uri="{FF2B5EF4-FFF2-40B4-BE49-F238E27FC236}">
                <a16:creationId xmlns:a16="http://schemas.microsoft.com/office/drawing/2014/main" id="{18D58D3C-5944-0C8D-0E2E-4655FFE09303}"/>
              </a:ext>
            </a:extLst>
          </p:cNvPr>
          <p:cNvGrpSpPr/>
          <p:nvPr/>
        </p:nvGrpSpPr>
        <p:grpSpPr>
          <a:xfrm>
            <a:off x="4827042" y="3662211"/>
            <a:ext cx="457200" cy="457200"/>
            <a:chOff x="3586582" y="1552386"/>
            <a:chExt cx="457200" cy="45720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3DD38129-8165-A1E1-B799-3937B2B90C06}"/>
                </a:ext>
              </a:extLst>
            </p:cNvPr>
            <p:cNvSpPr/>
            <p:nvPr/>
          </p:nvSpPr>
          <p:spPr>
            <a:xfrm>
              <a:off x="3665759" y="1588700"/>
              <a:ext cx="295275" cy="381000"/>
            </a:xfrm>
            <a:custGeom>
              <a:avLst/>
              <a:gdLst>
                <a:gd name="connsiteX0" fmla="*/ 30361 w 295275"/>
                <a:gd name="connsiteY0" fmla="*/ 354211 h 381000"/>
                <a:gd name="connsiteX1" fmla="*/ 30361 w 295275"/>
                <a:gd name="connsiteY1" fmla="*/ 30361 h 381000"/>
                <a:gd name="connsiteX2" fmla="*/ 149423 w 295275"/>
                <a:gd name="connsiteY2" fmla="*/ 30361 h 381000"/>
                <a:gd name="connsiteX3" fmla="*/ 149423 w 295275"/>
                <a:gd name="connsiteY3" fmla="*/ 130373 h 381000"/>
                <a:gd name="connsiteX4" fmla="*/ 268486 w 295275"/>
                <a:gd name="connsiteY4" fmla="*/ 130373 h 381000"/>
                <a:gd name="connsiteX5" fmla="*/ 268486 w 295275"/>
                <a:gd name="connsiteY5" fmla="*/ 354211 h 381000"/>
                <a:gd name="connsiteX6" fmla="*/ 30361 w 295275"/>
                <a:gd name="connsiteY6" fmla="*/ 354211 h 381000"/>
                <a:gd name="connsiteX7" fmla="*/ 177998 w 295275"/>
                <a:gd name="connsiteY7" fmla="*/ 42267 h 381000"/>
                <a:gd name="connsiteX8" fmla="*/ 237530 w 295275"/>
                <a:gd name="connsiteY8" fmla="*/ 101798 h 381000"/>
                <a:gd name="connsiteX9" fmla="*/ 177998 w 295275"/>
                <a:gd name="connsiteY9" fmla="*/ 101798 h 381000"/>
                <a:gd name="connsiteX10" fmla="*/ 177998 w 295275"/>
                <a:gd name="connsiteY10" fmla="*/ 42267 h 381000"/>
                <a:gd name="connsiteX11" fmla="*/ 177998 w 295275"/>
                <a:gd name="connsiteY11" fmla="*/ 1786 h 381000"/>
                <a:gd name="connsiteX12" fmla="*/ 1786 w 295275"/>
                <a:gd name="connsiteY12" fmla="*/ 1786 h 381000"/>
                <a:gd name="connsiteX13" fmla="*/ 1786 w 295275"/>
                <a:gd name="connsiteY13" fmla="*/ 382786 h 381000"/>
                <a:gd name="connsiteX14" fmla="*/ 297061 w 295275"/>
                <a:gd name="connsiteY14" fmla="*/ 382786 h 381000"/>
                <a:gd name="connsiteX15" fmla="*/ 297061 w 295275"/>
                <a:gd name="connsiteY15" fmla="*/ 106561 h 381000"/>
                <a:gd name="connsiteX16" fmla="*/ 177998 w 295275"/>
                <a:gd name="connsiteY16" fmla="*/ 1786 h 381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95275" h="381000">
                  <a:moveTo>
                    <a:pt x="30361" y="354211"/>
                  </a:moveTo>
                  <a:lnTo>
                    <a:pt x="30361" y="30361"/>
                  </a:lnTo>
                  <a:lnTo>
                    <a:pt x="149423" y="30361"/>
                  </a:lnTo>
                  <a:lnTo>
                    <a:pt x="149423" y="130373"/>
                  </a:lnTo>
                  <a:lnTo>
                    <a:pt x="268486" y="130373"/>
                  </a:lnTo>
                  <a:lnTo>
                    <a:pt x="268486" y="354211"/>
                  </a:lnTo>
                  <a:lnTo>
                    <a:pt x="30361" y="354211"/>
                  </a:lnTo>
                  <a:close/>
                  <a:moveTo>
                    <a:pt x="177998" y="42267"/>
                  </a:moveTo>
                  <a:lnTo>
                    <a:pt x="237530" y="101798"/>
                  </a:lnTo>
                  <a:lnTo>
                    <a:pt x="177998" y="101798"/>
                  </a:lnTo>
                  <a:lnTo>
                    <a:pt x="177998" y="42267"/>
                  </a:lnTo>
                  <a:close/>
                  <a:moveTo>
                    <a:pt x="177998" y="1786"/>
                  </a:moveTo>
                  <a:lnTo>
                    <a:pt x="1786" y="1786"/>
                  </a:lnTo>
                  <a:lnTo>
                    <a:pt x="1786" y="382786"/>
                  </a:lnTo>
                  <a:lnTo>
                    <a:pt x="297061" y="382786"/>
                  </a:lnTo>
                  <a:lnTo>
                    <a:pt x="297061" y="106561"/>
                  </a:lnTo>
                  <a:lnTo>
                    <a:pt x="177998" y="1786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A88A46FD-3361-0728-B663-94E30C96C458}"/>
                </a:ext>
              </a:extLst>
            </p:cNvPr>
            <p:cNvSpPr/>
            <p:nvPr/>
          </p:nvSpPr>
          <p:spPr>
            <a:xfrm>
              <a:off x="3722909" y="1764913"/>
              <a:ext cx="180975" cy="19050"/>
            </a:xfrm>
            <a:custGeom>
              <a:avLst/>
              <a:gdLst>
                <a:gd name="connsiteX0" fmla="*/ 1786 w 180975"/>
                <a:gd name="connsiteY0" fmla="*/ 1786 h 19050"/>
                <a:gd name="connsiteX1" fmla="*/ 182761 w 180975"/>
                <a:gd name="connsiteY1" fmla="*/ 1786 h 19050"/>
                <a:gd name="connsiteX2" fmla="*/ 182761 w 180975"/>
                <a:gd name="connsiteY2" fmla="*/ 20836 h 19050"/>
                <a:gd name="connsiteX3" fmla="*/ 1786 w 180975"/>
                <a:gd name="connsiteY3" fmla="*/ 20836 h 19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0975" h="19050">
                  <a:moveTo>
                    <a:pt x="1786" y="1786"/>
                  </a:moveTo>
                  <a:lnTo>
                    <a:pt x="182761" y="1786"/>
                  </a:lnTo>
                  <a:lnTo>
                    <a:pt x="182761" y="20836"/>
                  </a:lnTo>
                  <a:lnTo>
                    <a:pt x="1786" y="20836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694EAFE8-91BD-F90E-5DB5-6BD708EAA07A}"/>
                </a:ext>
              </a:extLst>
            </p:cNvPr>
            <p:cNvSpPr/>
            <p:nvPr/>
          </p:nvSpPr>
          <p:spPr>
            <a:xfrm>
              <a:off x="3722909" y="1726813"/>
              <a:ext cx="61913" cy="19050"/>
            </a:xfrm>
            <a:custGeom>
              <a:avLst/>
              <a:gdLst>
                <a:gd name="connsiteX0" fmla="*/ 1786 w 61912"/>
                <a:gd name="connsiteY0" fmla="*/ 1786 h 19050"/>
                <a:gd name="connsiteX1" fmla="*/ 63698 w 61912"/>
                <a:gd name="connsiteY1" fmla="*/ 1786 h 19050"/>
                <a:gd name="connsiteX2" fmla="*/ 63698 w 61912"/>
                <a:gd name="connsiteY2" fmla="*/ 20836 h 19050"/>
                <a:gd name="connsiteX3" fmla="*/ 1786 w 61912"/>
                <a:gd name="connsiteY3" fmla="*/ 20836 h 19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912" h="19050">
                  <a:moveTo>
                    <a:pt x="1786" y="1786"/>
                  </a:moveTo>
                  <a:lnTo>
                    <a:pt x="63698" y="1786"/>
                  </a:lnTo>
                  <a:lnTo>
                    <a:pt x="63698" y="20836"/>
                  </a:lnTo>
                  <a:lnTo>
                    <a:pt x="1786" y="20836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6E8903AF-E0A0-6799-55A9-1C8BD58A5A0A}"/>
                </a:ext>
              </a:extLst>
            </p:cNvPr>
            <p:cNvSpPr/>
            <p:nvPr/>
          </p:nvSpPr>
          <p:spPr>
            <a:xfrm>
              <a:off x="3722909" y="1803013"/>
              <a:ext cx="180975" cy="19050"/>
            </a:xfrm>
            <a:custGeom>
              <a:avLst/>
              <a:gdLst>
                <a:gd name="connsiteX0" fmla="*/ 1786 w 180975"/>
                <a:gd name="connsiteY0" fmla="*/ 1786 h 19050"/>
                <a:gd name="connsiteX1" fmla="*/ 182761 w 180975"/>
                <a:gd name="connsiteY1" fmla="*/ 1786 h 19050"/>
                <a:gd name="connsiteX2" fmla="*/ 182761 w 180975"/>
                <a:gd name="connsiteY2" fmla="*/ 20836 h 19050"/>
                <a:gd name="connsiteX3" fmla="*/ 1786 w 180975"/>
                <a:gd name="connsiteY3" fmla="*/ 20836 h 19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0975" h="19050">
                  <a:moveTo>
                    <a:pt x="1786" y="1786"/>
                  </a:moveTo>
                  <a:lnTo>
                    <a:pt x="182761" y="1786"/>
                  </a:lnTo>
                  <a:lnTo>
                    <a:pt x="182761" y="20836"/>
                  </a:lnTo>
                  <a:lnTo>
                    <a:pt x="1786" y="20836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BD9E23E3-F764-DC4C-4C4C-EB154000D1E4}"/>
                </a:ext>
              </a:extLst>
            </p:cNvPr>
            <p:cNvSpPr/>
            <p:nvPr/>
          </p:nvSpPr>
          <p:spPr>
            <a:xfrm>
              <a:off x="3722909" y="1841113"/>
              <a:ext cx="180975" cy="19050"/>
            </a:xfrm>
            <a:custGeom>
              <a:avLst/>
              <a:gdLst>
                <a:gd name="connsiteX0" fmla="*/ 1786 w 180975"/>
                <a:gd name="connsiteY0" fmla="*/ 1786 h 19050"/>
                <a:gd name="connsiteX1" fmla="*/ 182761 w 180975"/>
                <a:gd name="connsiteY1" fmla="*/ 1786 h 19050"/>
                <a:gd name="connsiteX2" fmla="*/ 182761 w 180975"/>
                <a:gd name="connsiteY2" fmla="*/ 20836 h 19050"/>
                <a:gd name="connsiteX3" fmla="*/ 1786 w 180975"/>
                <a:gd name="connsiteY3" fmla="*/ 20836 h 19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0975" h="19050">
                  <a:moveTo>
                    <a:pt x="1786" y="1786"/>
                  </a:moveTo>
                  <a:lnTo>
                    <a:pt x="182761" y="1786"/>
                  </a:lnTo>
                  <a:lnTo>
                    <a:pt x="182761" y="20836"/>
                  </a:lnTo>
                  <a:lnTo>
                    <a:pt x="1786" y="20836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70586BB2-B4DF-C8C9-D997-EB974B4C6F8A}"/>
                </a:ext>
              </a:extLst>
            </p:cNvPr>
            <p:cNvSpPr/>
            <p:nvPr/>
          </p:nvSpPr>
          <p:spPr>
            <a:xfrm>
              <a:off x="3722909" y="1879213"/>
              <a:ext cx="180975" cy="19050"/>
            </a:xfrm>
            <a:custGeom>
              <a:avLst/>
              <a:gdLst>
                <a:gd name="connsiteX0" fmla="*/ 1786 w 180975"/>
                <a:gd name="connsiteY0" fmla="*/ 1786 h 19050"/>
                <a:gd name="connsiteX1" fmla="*/ 182761 w 180975"/>
                <a:gd name="connsiteY1" fmla="*/ 1786 h 19050"/>
                <a:gd name="connsiteX2" fmla="*/ 182761 w 180975"/>
                <a:gd name="connsiteY2" fmla="*/ 20836 h 19050"/>
                <a:gd name="connsiteX3" fmla="*/ 1786 w 180975"/>
                <a:gd name="connsiteY3" fmla="*/ 20836 h 19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0975" h="19050">
                  <a:moveTo>
                    <a:pt x="1786" y="1786"/>
                  </a:moveTo>
                  <a:lnTo>
                    <a:pt x="182761" y="1786"/>
                  </a:lnTo>
                  <a:lnTo>
                    <a:pt x="182761" y="20836"/>
                  </a:lnTo>
                  <a:lnTo>
                    <a:pt x="1786" y="20836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28" name="Graphic 7" descr="Lightbulb">
            <a:extLst>
              <a:ext uri="{FF2B5EF4-FFF2-40B4-BE49-F238E27FC236}">
                <a16:creationId xmlns:a16="http://schemas.microsoft.com/office/drawing/2014/main" id="{842B627E-063E-CC7A-F613-88875B06D4B3}"/>
              </a:ext>
            </a:extLst>
          </p:cNvPr>
          <p:cNvGrpSpPr/>
          <p:nvPr/>
        </p:nvGrpSpPr>
        <p:grpSpPr>
          <a:xfrm>
            <a:off x="5352593" y="2755101"/>
            <a:ext cx="457200" cy="457200"/>
            <a:chOff x="1586425" y="1536663"/>
            <a:chExt cx="457200" cy="45720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60952B42-70F7-25F3-9A10-35FA63E9FA3E}"/>
                </a:ext>
              </a:extLst>
            </p:cNvPr>
            <p:cNvSpPr/>
            <p:nvPr/>
          </p:nvSpPr>
          <p:spPr>
            <a:xfrm>
              <a:off x="1751327" y="1839677"/>
              <a:ext cx="123825" cy="28575"/>
            </a:xfrm>
            <a:custGeom>
              <a:avLst/>
              <a:gdLst>
                <a:gd name="connsiteX0" fmla="*/ 16073 w 123825"/>
                <a:gd name="connsiteY0" fmla="*/ 1786 h 28575"/>
                <a:gd name="connsiteX1" fmla="*/ 111323 w 123825"/>
                <a:gd name="connsiteY1" fmla="*/ 1786 h 28575"/>
                <a:gd name="connsiteX2" fmla="*/ 125611 w 123825"/>
                <a:gd name="connsiteY2" fmla="*/ 16073 h 28575"/>
                <a:gd name="connsiteX3" fmla="*/ 111323 w 123825"/>
                <a:gd name="connsiteY3" fmla="*/ 30361 h 28575"/>
                <a:gd name="connsiteX4" fmla="*/ 16073 w 123825"/>
                <a:gd name="connsiteY4" fmla="*/ 30361 h 28575"/>
                <a:gd name="connsiteX5" fmla="*/ 1786 w 123825"/>
                <a:gd name="connsiteY5" fmla="*/ 16073 h 28575"/>
                <a:gd name="connsiteX6" fmla="*/ 16073 w 123825"/>
                <a:gd name="connsiteY6" fmla="*/ 1786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3825" h="28575">
                  <a:moveTo>
                    <a:pt x="16073" y="1786"/>
                  </a:moveTo>
                  <a:lnTo>
                    <a:pt x="111323" y="1786"/>
                  </a:lnTo>
                  <a:cubicBezTo>
                    <a:pt x="119420" y="1786"/>
                    <a:pt x="125611" y="7977"/>
                    <a:pt x="125611" y="16073"/>
                  </a:cubicBezTo>
                  <a:cubicBezTo>
                    <a:pt x="125611" y="24170"/>
                    <a:pt x="119420" y="30361"/>
                    <a:pt x="111323" y="30361"/>
                  </a:cubicBezTo>
                  <a:lnTo>
                    <a:pt x="16073" y="30361"/>
                  </a:lnTo>
                  <a:cubicBezTo>
                    <a:pt x="7977" y="30361"/>
                    <a:pt x="1786" y="24170"/>
                    <a:pt x="1786" y="16073"/>
                  </a:cubicBezTo>
                  <a:cubicBezTo>
                    <a:pt x="1786" y="7977"/>
                    <a:pt x="7977" y="1786"/>
                    <a:pt x="16073" y="1786"/>
                  </a:cubicBez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57577BC5-E208-D3BC-33AE-3AC22A459FE9}"/>
                </a:ext>
              </a:extLst>
            </p:cNvPr>
            <p:cNvSpPr/>
            <p:nvPr/>
          </p:nvSpPr>
          <p:spPr>
            <a:xfrm>
              <a:off x="1751327" y="1887302"/>
              <a:ext cx="123825" cy="28575"/>
            </a:xfrm>
            <a:custGeom>
              <a:avLst/>
              <a:gdLst>
                <a:gd name="connsiteX0" fmla="*/ 16073 w 123825"/>
                <a:gd name="connsiteY0" fmla="*/ 1786 h 28575"/>
                <a:gd name="connsiteX1" fmla="*/ 111323 w 123825"/>
                <a:gd name="connsiteY1" fmla="*/ 1786 h 28575"/>
                <a:gd name="connsiteX2" fmla="*/ 125611 w 123825"/>
                <a:gd name="connsiteY2" fmla="*/ 16073 h 28575"/>
                <a:gd name="connsiteX3" fmla="*/ 111323 w 123825"/>
                <a:gd name="connsiteY3" fmla="*/ 30361 h 28575"/>
                <a:gd name="connsiteX4" fmla="*/ 16073 w 123825"/>
                <a:gd name="connsiteY4" fmla="*/ 30361 h 28575"/>
                <a:gd name="connsiteX5" fmla="*/ 1786 w 123825"/>
                <a:gd name="connsiteY5" fmla="*/ 16073 h 28575"/>
                <a:gd name="connsiteX6" fmla="*/ 16073 w 123825"/>
                <a:gd name="connsiteY6" fmla="*/ 1786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3825" h="28575">
                  <a:moveTo>
                    <a:pt x="16073" y="1786"/>
                  </a:moveTo>
                  <a:lnTo>
                    <a:pt x="111323" y="1786"/>
                  </a:lnTo>
                  <a:cubicBezTo>
                    <a:pt x="119420" y="1786"/>
                    <a:pt x="125611" y="7977"/>
                    <a:pt x="125611" y="16073"/>
                  </a:cubicBezTo>
                  <a:cubicBezTo>
                    <a:pt x="125611" y="24170"/>
                    <a:pt x="119420" y="30361"/>
                    <a:pt x="111323" y="30361"/>
                  </a:cubicBezTo>
                  <a:lnTo>
                    <a:pt x="16073" y="30361"/>
                  </a:lnTo>
                  <a:cubicBezTo>
                    <a:pt x="7977" y="30361"/>
                    <a:pt x="1786" y="24170"/>
                    <a:pt x="1786" y="16073"/>
                  </a:cubicBezTo>
                  <a:cubicBezTo>
                    <a:pt x="1786" y="7977"/>
                    <a:pt x="7977" y="1786"/>
                    <a:pt x="16073" y="1786"/>
                  </a:cubicBez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B593322D-C3C7-E61A-8CE0-991EC630F11B}"/>
                </a:ext>
              </a:extLst>
            </p:cNvPr>
            <p:cNvSpPr/>
            <p:nvPr/>
          </p:nvSpPr>
          <p:spPr>
            <a:xfrm>
              <a:off x="1782283" y="1934927"/>
              <a:ext cx="61913" cy="28575"/>
            </a:xfrm>
            <a:custGeom>
              <a:avLst/>
              <a:gdLst>
                <a:gd name="connsiteX0" fmla="*/ 1786 w 61912"/>
                <a:gd name="connsiteY0" fmla="*/ 1786 h 28575"/>
                <a:gd name="connsiteX1" fmla="*/ 32742 w 61912"/>
                <a:gd name="connsiteY1" fmla="*/ 30361 h 28575"/>
                <a:gd name="connsiteX2" fmla="*/ 63698 w 61912"/>
                <a:gd name="connsiteY2" fmla="*/ 1786 h 28575"/>
                <a:gd name="connsiteX3" fmla="*/ 1786 w 61912"/>
                <a:gd name="connsiteY3" fmla="*/ 1786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912" h="28575">
                  <a:moveTo>
                    <a:pt x="1786" y="1786"/>
                  </a:moveTo>
                  <a:cubicBezTo>
                    <a:pt x="3215" y="17978"/>
                    <a:pt x="16550" y="30361"/>
                    <a:pt x="32742" y="30361"/>
                  </a:cubicBezTo>
                  <a:cubicBezTo>
                    <a:pt x="48935" y="30361"/>
                    <a:pt x="62270" y="17978"/>
                    <a:pt x="63698" y="1786"/>
                  </a:cubicBezTo>
                  <a:lnTo>
                    <a:pt x="1786" y="1786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7F9449FE-A34C-AAA5-0CD4-C9EAB5207C7E}"/>
                </a:ext>
              </a:extLst>
            </p:cNvPr>
            <p:cNvSpPr/>
            <p:nvPr/>
          </p:nvSpPr>
          <p:spPr>
            <a:xfrm>
              <a:off x="1689414" y="1563452"/>
              <a:ext cx="247650" cy="257175"/>
            </a:xfrm>
            <a:custGeom>
              <a:avLst/>
              <a:gdLst>
                <a:gd name="connsiteX0" fmla="*/ 125611 w 247650"/>
                <a:gd name="connsiteY0" fmla="*/ 1786 h 257175"/>
                <a:gd name="connsiteX1" fmla="*/ 125611 w 247650"/>
                <a:gd name="connsiteY1" fmla="*/ 1786 h 257175"/>
                <a:gd name="connsiteX2" fmla="*/ 125611 w 247650"/>
                <a:gd name="connsiteY2" fmla="*/ 1786 h 257175"/>
                <a:gd name="connsiteX3" fmla="*/ 1786 w 247650"/>
                <a:gd name="connsiteY3" fmla="*/ 124182 h 257175"/>
                <a:gd name="connsiteX4" fmla="*/ 1786 w 247650"/>
                <a:gd name="connsiteY4" fmla="*/ 128468 h 257175"/>
                <a:gd name="connsiteX5" fmla="*/ 10358 w 247650"/>
                <a:gd name="connsiteY5" fmla="*/ 171331 h 257175"/>
                <a:gd name="connsiteX6" fmla="*/ 31790 w 247650"/>
                <a:gd name="connsiteY6" fmla="*/ 206573 h 257175"/>
                <a:gd name="connsiteX7" fmla="*/ 60841 w 247650"/>
                <a:gd name="connsiteY7" fmla="*/ 253722 h 257175"/>
                <a:gd name="connsiteX8" fmla="*/ 69413 w 247650"/>
                <a:gd name="connsiteY8" fmla="*/ 258961 h 257175"/>
                <a:gd name="connsiteX9" fmla="*/ 181808 w 247650"/>
                <a:gd name="connsiteY9" fmla="*/ 258961 h 257175"/>
                <a:gd name="connsiteX10" fmla="*/ 190381 w 247650"/>
                <a:gd name="connsiteY10" fmla="*/ 253722 h 257175"/>
                <a:gd name="connsiteX11" fmla="*/ 219432 w 247650"/>
                <a:gd name="connsiteY11" fmla="*/ 206573 h 257175"/>
                <a:gd name="connsiteX12" fmla="*/ 240863 w 247650"/>
                <a:gd name="connsiteY12" fmla="*/ 171331 h 257175"/>
                <a:gd name="connsiteX13" fmla="*/ 249436 w 247650"/>
                <a:gd name="connsiteY13" fmla="*/ 128468 h 257175"/>
                <a:gd name="connsiteX14" fmla="*/ 249436 w 247650"/>
                <a:gd name="connsiteY14" fmla="*/ 124182 h 257175"/>
                <a:gd name="connsiteX15" fmla="*/ 125611 w 247650"/>
                <a:gd name="connsiteY15" fmla="*/ 1786 h 257175"/>
                <a:gd name="connsiteX16" fmla="*/ 220861 w 247650"/>
                <a:gd name="connsiteY16" fmla="*/ 127992 h 257175"/>
                <a:gd name="connsiteX17" fmla="*/ 214193 w 247650"/>
                <a:gd name="connsiteY17" fmla="*/ 161330 h 257175"/>
                <a:gd name="connsiteX18" fmla="*/ 198001 w 247650"/>
                <a:gd name="connsiteY18" fmla="*/ 187523 h 257175"/>
                <a:gd name="connsiteX19" fmla="*/ 170378 w 247650"/>
                <a:gd name="connsiteY19" fmla="*/ 230386 h 257175"/>
                <a:gd name="connsiteX20" fmla="*/ 125611 w 247650"/>
                <a:gd name="connsiteY20" fmla="*/ 230386 h 257175"/>
                <a:gd name="connsiteX21" fmla="*/ 81320 w 247650"/>
                <a:gd name="connsiteY21" fmla="*/ 230386 h 257175"/>
                <a:gd name="connsiteX22" fmla="*/ 53697 w 247650"/>
                <a:gd name="connsiteY22" fmla="*/ 187523 h 257175"/>
                <a:gd name="connsiteX23" fmla="*/ 37505 w 247650"/>
                <a:gd name="connsiteY23" fmla="*/ 161330 h 257175"/>
                <a:gd name="connsiteX24" fmla="*/ 30837 w 247650"/>
                <a:gd name="connsiteY24" fmla="*/ 127992 h 257175"/>
                <a:gd name="connsiteX25" fmla="*/ 30837 w 247650"/>
                <a:gd name="connsiteY25" fmla="*/ 124182 h 257175"/>
                <a:gd name="connsiteX26" fmla="*/ 126087 w 247650"/>
                <a:gd name="connsiteY26" fmla="*/ 29885 h 257175"/>
                <a:gd name="connsiteX27" fmla="*/ 126087 w 247650"/>
                <a:gd name="connsiteY27" fmla="*/ 29885 h 257175"/>
                <a:gd name="connsiteX28" fmla="*/ 126087 w 247650"/>
                <a:gd name="connsiteY28" fmla="*/ 29885 h 257175"/>
                <a:gd name="connsiteX29" fmla="*/ 126087 w 247650"/>
                <a:gd name="connsiteY29" fmla="*/ 29885 h 257175"/>
                <a:gd name="connsiteX30" fmla="*/ 126087 w 247650"/>
                <a:gd name="connsiteY30" fmla="*/ 29885 h 257175"/>
                <a:gd name="connsiteX31" fmla="*/ 126087 w 247650"/>
                <a:gd name="connsiteY31" fmla="*/ 29885 h 257175"/>
                <a:gd name="connsiteX32" fmla="*/ 126087 w 247650"/>
                <a:gd name="connsiteY32" fmla="*/ 29885 h 257175"/>
                <a:gd name="connsiteX33" fmla="*/ 221337 w 247650"/>
                <a:gd name="connsiteY33" fmla="*/ 124182 h 257175"/>
                <a:gd name="connsiteX34" fmla="*/ 221337 w 247650"/>
                <a:gd name="connsiteY34" fmla="*/ 127992 h 2571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247650" h="257175">
                  <a:moveTo>
                    <a:pt x="125611" y="1786"/>
                  </a:moveTo>
                  <a:cubicBezTo>
                    <a:pt x="125611" y="1786"/>
                    <a:pt x="125611" y="1786"/>
                    <a:pt x="125611" y="1786"/>
                  </a:cubicBezTo>
                  <a:cubicBezTo>
                    <a:pt x="125611" y="1786"/>
                    <a:pt x="125611" y="1786"/>
                    <a:pt x="125611" y="1786"/>
                  </a:cubicBezTo>
                  <a:cubicBezTo>
                    <a:pt x="57983" y="2262"/>
                    <a:pt x="3215" y="56555"/>
                    <a:pt x="1786" y="124182"/>
                  </a:cubicBezTo>
                  <a:lnTo>
                    <a:pt x="1786" y="128468"/>
                  </a:lnTo>
                  <a:cubicBezTo>
                    <a:pt x="2262" y="143232"/>
                    <a:pt x="5120" y="157520"/>
                    <a:pt x="10358" y="171331"/>
                  </a:cubicBezTo>
                  <a:cubicBezTo>
                    <a:pt x="15597" y="184190"/>
                    <a:pt x="22741" y="196096"/>
                    <a:pt x="31790" y="206573"/>
                  </a:cubicBezTo>
                  <a:cubicBezTo>
                    <a:pt x="43220" y="218956"/>
                    <a:pt x="55602" y="243245"/>
                    <a:pt x="60841" y="253722"/>
                  </a:cubicBezTo>
                  <a:cubicBezTo>
                    <a:pt x="62270" y="257056"/>
                    <a:pt x="65603" y="258961"/>
                    <a:pt x="69413" y="258961"/>
                  </a:cubicBezTo>
                  <a:lnTo>
                    <a:pt x="181808" y="258961"/>
                  </a:lnTo>
                  <a:cubicBezTo>
                    <a:pt x="185618" y="258961"/>
                    <a:pt x="188952" y="257056"/>
                    <a:pt x="190381" y="253722"/>
                  </a:cubicBezTo>
                  <a:cubicBezTo>
                    <a:pt x="195620" y="243245"/>
                    <a:pt x="208002" y="218956"/>
                    <a:pt x="219432" y="206573"/>
                  </a:cubicBezTo>
                  <a:cubicBezTo>
                    <a:pt x="228481" y="196096"/>
                    <a:pt x="236101" y="184190"/>
                    <a:pt x="240863" y="171331"/>
                  </a:cubicBezTo>
                  <a:cubicBezTo>
                    <a:pt x="246102" y="157520"/>
                    <a:pt x="248960" y="143232"/>
                    <a:pt x="249436" y="128468"/>
                  </a:cubicBezTo>
                  <a:lnTo>
                    <a:pt x="249436" y="124182"/>
                  </a:lnTo>
                  <a:cubicBezTo>
                    <a:pt x="248007" y="56555"/>
                    <a:pt x="193238" y="2262"/>
                    <a:pt x="125611" y="1786"/>
                  </a:cubicBezTo>
                  <a:close/>
                  <a:moveTo>
                    <a:pt x="220861" y="127992"/>
                  </a:moveTo>
                  <a:cubicBezTo>
                    <a:pt x="220385" y="139422"/>
                    <a:pt x="218003" y="150852"/>
                    <a:pt x="214193" y="161330"/>
                  </a:cubicBezTo>
                  <a:cubicBezTo>
                    <a:pt x="210383" y="170855"/>
                    <a:pt x="205145" y="179903"/>
                    <a:pt x="198001" y="187523"/>
                  </a:cubicBezTo>
                  <a:cubicBezTo>
                    <a:pt x="187047" y="200858"/>
                    <a:pt x="177522" y="215146"/>
                    <a:pt x="170378" y="230386"/>
                  </a:cubicBezTo>
                  <a:lnTo>
                    <a:pt x="125611" y="230386"/>
                  </a:lnTo>
                  <a:lnTo>
                    <a:pt x="81320" y="230386"/>
                  </a:lnTo>
                  <a:cubicBezTo>
                    <a:pt x="73700" y="215146"/>
                    <a:pt x="64175" y="200858"/>
                    <a:pt x="53697" y="187523"/>
                  </a:cubicBezTo>
                  <a:cubicBezTo>
                    <a:pt x="47030" y="179903"/>
                    <a:pt x="41315" y="170855"/>
                    <a:pt x="37505" y="161330"/>
                  </a:cubicBezTo>
                  <a:cubicBezTo>
                    <a:pt x="33218" y="150852"/>
                    <a:pt x="31313" y="139422"/>
                    <a:pt x="30837" y="127992"/>
                  </a:cubicBezTo>
                  <a:lnTo>
                    <a:pt x="30837" y="124182"/>
                  </a:lnTo>
                  <a:cubicBezTo>
                    <a:pt x="31790" y="72271"/>
                    <a:pt x="74176" y="30361"/>
                    <a:pt x="126087" y="29885"/>
                  </a:cubicBezTo>
                  <a:lnTo>
                    <a:pt x="126087" y="29885"/>
                  </a:lnTo>
                  <a:lnTo>
                    <a:pt x="126087" y="29885"/>
                  </a:lnTo>
                  <a:cubicBezTo>
                    <a:pt x="126087" y="29885"/>
                    <a:pt x="126087" y="29885"/>
                    <a:pt x="126087" y="29885"/>
                  </a:cubicBezTo>
                  <a:cubicBezTo>
                    <a:pt x="126087" y="29885"/>
                    <a:pt x="126087" y="29885"/>
                    <a:pt x="126087" y="29885"/>
                  </a:cubicBezTo>
                  <a:lnTo>
                    <a:pt x="126087" y="29885"/>
                  </a:lnTo>
                  <a:lnTo>
                    <a:pt x="126087" y="29885"/>
                  </a:lnTo>
                  <a:cubicBezTo>
                    <a:pt x="177998" y="30361"/>
                    <a:pt x="220385" y="71795"/>
                    <a:pt x="221337" y="124182"/>
                  </a:cubicBezTo>
                  <a:lnTo>
                    <a:pt x="221337" y="127992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sp>
        <p:nvSpPr>
          <p:cNvPr id="33" name="Graphic 10" descr="Single gear">
            <a:extLst>
              <a:ext uri="{FF2B5EF4-FFF2-40B4-BE49-F238E27FC236}">
                <a16:creationId xmlns:a16="http://schemas.microsoft.com/office/drawing/2014/main" id="{C6EB9233-62BF-0FBA-1C3D-98FF14962B7C}"/>
              </a:ext>
            </a:extLst>
          </p:cNvPr>
          <p:cNvSpPr/>
          <p:nvPr/>
        </p:nvSpPr>
        <p:spPr>
          <a:xfrm>
            <a:off x="5416887" y="4633615"/>
            <a:ext cx="328613" cy="328613"/>
          </a:xfrm>
          <a:custGeom>
            <a:avLst/>
            <a:gdLst>
              <a:gd name="connsiteX0" fmla="*/ 165497 w 328612"/>
              <a:gd name="connsiteY0" fmla="*/ 222647 h 328612"/>
              <a:gd name="connsiteX1" fmla="*/ 108347 w 328612"/>
              <a:gd name="connsiteY1" fmla="*/ 165497 h 328612"/>
              <a:gd name="connsiteX2" fmla="*/ 165497 w 328612"/>
              <a:gd name="connsiteY2" fmla="*/ 108347 h 328612"/>
              <a:gd name="connsiteX3" fmla="*/ 222647 w 328612"/>
              <a:gd name="connsiteY3" fmla="*/ 165497 h 328612"/>
              <a:gd name="connsiteX4" fmla="*/ 165497 w 328612"/>
              <a:gd name="connsiteY4" fmla="*/ 222647 h 328612"/>
              <a:gd name="connsiteX5" fmla="*/ 294084 w 328612"/>
              <a:gd name="connsiteY5" fmla="*/ 129778 h 328612"/>
              <a:gd name="connsiteX6" fmla="*/ 281702 w 328612"/>
              <a:gd name="connsiteY6" fmla="*/ 100251 h 328612"/>
              <a:gd name="connsiteX7" fmla="*/ 293608 w 328612"/>
              <a:gd name="connsiteY7" fmla="*/ 64532 h 328612"/>
              <a:gd name="connsiteX8" fmla="*/ 266462 w 328612"/>
              <a:gd name="connsiteY8" fmla="*/ 37386 h 328612"/>
              <a:gd name="connsiteX9" fmla="*/ 230743 w 328612"/>
              <a:gd name="connsiteY9" fmla="*/ 49292 h 328612"/>
              <a:gd name="connsiteX10" fmla="*/ 200739 w 328612"/>
              <a:gd name="connsiteY10" fmla="*/ 36909 h 328612"/>
              <a:gd name="connsiteX11" fmla="*/ 184547 w 328612"/>
              <a:gd name="connsiteY11" fmla="*/ 3572 h 328612"/>
              <a:gd name="connsiteX12" fmla="*/ 146447 w 328612"/>
              <a:gd name="connsiteY12" fmla="*/ 3572 h 328612"/>
              <a:gd name="connsiteX13" fmla="*/ 129778 w 328612"/>
              <a:gd name="connsiteY13" fmla="*/ 36909 h 328612"/>
              <a:gd name="connsiteX14" fmla="*/ 100251 w 328612"/>
              <a:gd name="connsiteY14" fmla="*/ 49292 h 328612"/>
              <a:gd name="connsiteX15" fmla="*/ 64532 w 328612"/>
              <a:gd name="connsiteY15" fmla="*/ 37386 h 328612"/>
              <a:gd name="connsiteX16" fmla="*/ 37386 w 328612"/>
              <a:gd name="connsiteY16" fmla="*/ 64532 h 328612"/>
              <a:gd name="connsiteX17" fmla="*/ 49292 w 328612"/>
              <a:gd name="connsiteY17" fmla="*/ 100251 h 328612"/>
              <a:gd name="connsiteX18" fmla="*/ 36909 w 328612"/>
              <a:gd name="connsiteY18" fmla="*/ 130254 h 328612"/>
              <a:gd name="connsiteX19" fmla="*/ 3572 w 328612"/>
              <a:gd name="connsiteY19" fmla="*/ 146447 h 328612"/>
              <a:gd name="connsiteX20" fmla="*/ 3572 w 328612"/>
              <a:gd name="connsiteY20" fmla="*/ 184547 h 328612"/>
              <a:gd name="connsiteX21" fmla="*/ 36909 w 328612"/>
              <a:gd name="connsiteY21" fmla="*/ 201216 h 328612"/>
              <a:gd name="connsiteX22" fmla="*/ 49292 w 328612"/>
              <a:gd name="connsiteY22" fmla="*/ 230743 h 328612"/>
              <a:gd name="connsiteX23" fmla="*/ 37386 w 328612"/>
              <a:gd name="connsiteY23" fmla="*/ 266462 h 328612"/>
              <a:gd name="connsiteX24" fmla="*/ 64532 w 328612"/>
              <a:gd name="connsiteY24" fmla="*/ 293608 h 328612"/>
              <a:gd name="connsiteX25" fmla="*/ 100251 w 328612"/>
              <a:gd name="connsiteY25" fmla="*/ 281702 h 328612"/>
              <a:gd name="connsiteX26" fmla="*/ 130254 w 328612"/>
              <a:gd name="connsiteY26" fmla="*/ 294084 h 328612"/>
              <a:gd name="connsiteX27" fmla="*/ 146923 w 328612"/>
              <a:gd name="connsiteY27" fmla="*/ 327422 h 328612"/>
              <a:gd name="connsiteX28" fmla="*/ 185023 w 328612"/>
              <a:gd name="connsiteY28" fmla="*/ 327422 h 328612"/>
              <a:gd name="connsiteX29" fmla="*/ 201692 w 328612"/>
              <a:gd name="connsiteY29" fmla="*/ 294084 h 328612"/>
              <a:gd name="connsiteX30" fmla="*/ 231219 w 328612"/>
              <a:gd name="connsiteY30" fmla="*/ 281702 h 328612"/>
              <a:gd name="connsiteX31" fmla="*/ 266938 w 328612"/>
              <a:gd name="connsiteY31" fmla="*/ 293608 h 328612"/>
              <a:gd name="connsiteX32" fmla="*/ 294084 w 328612"/>
              <a:gd name="connsiteY32" fmla="*/ 266462 h 328612"/>
              <a:gd name="connsiteX33" fmla="*/ 282178 w 328612"/>
              <a:gd name="connsiteY33" fmla="*/ 230743 h 328612"/>
              <a:gd name="connsiteX34" fmla="*/ 294561 w 328612"/>
              <a:gd name="connsiteY34" fmla="*/ 200739 h 328612"/>
              <a:gd name="connsiteX35" fmla="*/ 327898 w 328612"/>
              <a:gd name="connsiteY35" fmla="*/ 184071 h 328612"/>
              <a:gd name="connsiteX36" fmla="*/ 327898 w 328612"/>
              <a:gd name="connsiteY36" fmla="*/ 145971 h 328612"/>
              <a:gd name="connsiteX37" fmla="*/ 294084 w 328612"/>
              <a:gd name="connsiteY37" fmla="*/ 129778 h 328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328612" h="328612">
                <a:moveTo>
                  <a:pt x="165497" y="222647"/>
                </a:moveTo>
                <a:cubicBezTo>
                  <a:pt x="134064" y="222647"/>
                  <a:pt x="108347" y="196929"/>
                  <a:pt x="108347" y="165497"/>
                </a:cubicBezTo>
                <a:cubicBezTo>
                  <a:pt x="108347" y="134064"/>
                  <a:pt x="134064" y="108347"/>
                  <a:pt x="165497" y="108347"/>
                </a:cubicBezTo>
                <a:cubicBezTo>
                  <a:pt x="196929" y="108347"/>
                  <a:pt x="222647" y="134064"/>
                  <a:pt x="222647" y="165497"/>
                </a:cubicBezTo>
                <a:cubicBezTo>
                  <a:pt x="222647" y="196929"/>
                  <a:pt x="196929" y="222647"/>
                  <a:pt x="165497" y="222647"/>
                </a:cubicBezTo>
                <a:close/>
                <a:moveTo>
                  <a:pt x="294084" y="129778"/>
                </a:moveTo>
                <a:cubicBezTo>
                  <a:pt x="291227" y="119301"/>
                  <a:pt x="286941" y="109299"/>
                  <a:pt x="281702" y="100251"/>
                </a:cubicBezTo>
                <a:lnTo>
                  <a:pt x="293608" y="64532"/>
                </a:lnTo>
                <a:lnTo>
                  <a:pt x="266462" y="37386"/>
                </a:lnTo>
                <a:lnTo>
                  <a:pt x="230743" y="49292"/>
                </a:lnTo>
                <a:cubicBezTo>
                  <a:pt x="221218" y="44053"/>
                  <a:pt x="211217" y="39767"/>
                  <a:pt x="200739" y="36909"/>
                </a:cubicBezTo>
                <a:lnTo>
                  <a:pt x="184547" y="3572"/>
                </a:lnTo>
                <a:lnTo>
                  <a:pt x="146447" y="3572"/>
                </a:lnTo>
                <a:lnTo>
                  <a:pt x="129778" y="36909"/>
                </a:lnTo>
                <a:cubicBezTo>
                  <a:pt x="119301" y="39767"/>
                  <a:pt x="109299" y="44053"/>
                  <a:pt x="100251" y="49292"/>
                </a:cubicBezTo>
                <a:lnTo>
                  <a:pt x="64532" y="37386"/>
                </a:lnTo>
                <a:lnTo>
                  <a:pt x="37386" y="64532"/>
                </a:lnTo>
                <a:lnTo>
                  <a:pt x="49292" y="100251"/>
                </a:lnTo>
                <a:cubicBezTo>
                  <a:pt x="44053" y="109776"/>
                  <a:pt x="39767" y="119777"/>
                  <a:pt x="36909" y="130254"/>
                </a:cubicBezTo>
                <a:lnTo>
                  <a:pt x="3572" y="146447"/>
                </a:lnTo>
                <a:lnTo>
                  <a:pt x="3572" y="184547"/>
                </a:lnTo>
                <a:lnTo>
                  <a:pt x="36909" y="201216"/>
                </a:lnTo>
                <a:cubicBezTo>
                  <a:pt x="39767" y="211693"/>
                  <a:pt x="44053" y="221694"/>
                  <a:pt x="49292" y="230743"/>
                </a:cubicBezTo>
                <a:lnTo>
                  <a:pt x="37386" y="266462"/>
                </a:lnTo>
                <a:lnTo>
                  <a:pt x="64532" y="293608"/>
                </a:lnTo>
                <a:lnTo>
                  <a:pt x="100251" y="281702"/>
                </a:lnTo>
                <a:cubicBezTo>
                  <a:pt x="109776" y="286941"/>
                  <a:pt x="119777" y="291227"/>
                  <a:pt x="130254" y="294084"/>
                </a:cubicBezTo>
                <a:lnTo>
                  <a:pt x="146923" y="327422"/>
                </a:lnTo>
                <a:lnTo>
                  <a:pt x="185023" y="327422"/>
                </a:lnTo>
                <a:lnTo>
                  <a:pt x="201692" y="294084"/>
                </a:lnTo>
                <a:cubicBezTo>
                  <a:pt x="212169" y="291227"/>
                  <a:pt x="222171" y="286941"/>
                  <a:pt x="231219" y="281702"/>
                </a:cubicBezTo>
                <a:lnTo>
                  <a:pt x="266938" y="293608"/>
                </a:lnTo>
                <a:lnTo>
                  <a:pt x="294084" y="266462"/>
                </a:lnTo>
                <a:lnTo>
                  <a:pt x="282178" y="230743"/>
                </a:lnTo>
                <a:cubicBezTo>
                  <a:pt x="287417" y="221218"/>
                  <a:pt x="291703" y="211217"/>
                  <a:pt x="294561" y="200739"/>
                </a:cubicBezTo>
                <a:lnTo>
                  <a:pt x="327898" y="184071"/>
                </a:lnTo>
                <a:lnTo>
                  <a:pt x="327898" y="145971"/>
                </a:lnTo>
                <a:lnTo>
                  <a:pt x="294084" y="129778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ru-RU"/>
          </a:p>
        </p:txBody>
      </p:sp>
      <p:grpSp>
        <p:nvGrpSpPr>
          <p:cNvPr id="34" name="Graphic 16" descr="Handshake">
            <a:extLst>
              <a:ext uri="{FF2B5EF4-FFF2-40B4-BE49-F238E27FC236}">
                <a16:creationId xmlns:a16="http://schemas.microsoft.com/office/drawing/2014/main" id="{1A5C5323-F05F-C03D-07C4-1121B01B5469}"/>
              </a:ext>
            </a:extLst>
          </p:cNvPr>
          <p:cNvGrpSpPr/>
          <p:nvPr/>
        </p:nvGrpSpPr>
        <p:grpSpPr>
          <a:xfrm>
            <a:off x="6382207" y="2755101"/>
            <a:ext cx="457200" cy="457200"/>
            <a:chOff x="2905965" y="1614181"/>
            <a:chExt cx="457200" cy="45720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69B6F093-A689-3B1D-A53D-3ED3B6845A2B}"/>
                </a:ext>
              </a:extLst>
            </p:cNvPr>
            <p:cNvSpPr/>
            <p:nvPr/>
          </p:nvSpPr>
          <p:spPr>
            <a:xfrm>
              <a:off x="3107690" y="1916871"/>
              <a:ext cx="38100" cy="42863"/>
            </a:xfrm>
            <a:custGeom>
              <a:avLst/>
              <a:gdLst>
                <a:gd name="connsiteX0" fmla="*/ 12112 w 38100"/>
                <a:gd name="connsiteY0" fmla="*/ 42115 h 42862"/>
                <a:gd name="connsiteX1" fmla="*/ 4968 w 38100"/>
                <a:gd name="connsiteY1" fmla="*/ 39734 h 42862"/>
                <a:gd name="connsiteX2" fmla="*/ 4015 w 38100"/>
                <a:gd name="connsiteY2" fmla="*/ 26399 h 42862"/>
                <a:gd name="connsiteX3" fmla="*/ 22589 w 38100"/>
                <a:gd name="connsiteY3" fmla="*/ 4968 h 42862"/>
                <a:gd name="connsiteX4" fmla="*/ 35924 w 38100"/>
                <a:gd name="connsiteY4" fmla="*/ 4015 h 42862"/>
                <a:gd name="connsiteX5" fmla="*/ 36877 w 38100"/>
                <a:gd name="connsiteY5" fmla="*/ 17350 h 42862"/>
                <a:gd name="connsiteX6" fmla="*/ 18303 w 38100"/>
                <a:gd name="connsiteY6" fmla="*/ 38782 h 42862"/>
                <a:gd name="connsiteX7" fmla="*/ 12112 w 38100"/>
                <a:gd name="connsiteY7" fmla="*/ 42115 h 428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8100" h="42862">
                  <a:moveTo>
                    <a:pt x="12112" y="42115"/>
                  </a:moveTo>
                  <a:cubicBezTo>
                    <a:pt x="9730" y="42115"/>
                    <a:pt x="6873" y="41639"/>
                    <a:pt x="4968" y="39734"/>
                  </a:cubicBezTo>
                  <a:cubicBezTo>
                    <a:pt x="1158" y="36400"/>
                    <a:pt x="682" y="30209"/>
                    <a:pt x="4015" y="26399"/>
                  </a:cubicBezTo>
                  <a:lnTo>
                    <a:pt x="22589" y="4968"/>
                  </a:lnTo>
                  <a:cubicBezTo>
                    <a:pt x="25923" y="1158"/>
                    <a:pt x="32114" y="682"/>
                    <a:pt x="35924" y="4015"/>
                  </a:cubicBezTo>
                  <a:cubicBezTo>
                    <a:pt x="39734" y="7349"/>
                    <a:pt x="40210" y="13540"/>
                    <a:pt x="36877" y="17350"/>
                  </a:cubicBezTo>
                  <a:lnTo>
                    <a:pt x="18303" y="38782"/>
                  </a:lnTo>
                  <a:cubicBezTo>
                    <a:pt x="16874" y="40687"/>
                    <a:pt x="14493" y="41639"/>
                    <a:pt x="12112" y="42115"/>
                  </a:cubicBez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6542DA91-80CB-B32A-39B3-C5EDD0DC93DB}"/>
                </a:ext>
              </a:extLst>
            </p:cNvPr>
            <p:cNvSpPr/>
            <p:nvPr/>
          </p:nvSpPr>
          <p:spPr>
            <a:xfrm>
              <a:off x="3076025" y="1897588"/>
              <a:ext cx="47625" cy="47625"/>
            </a:xfrm>
            <a:custGeom>
              <a:avLst/>
              <a:gdLst>
                <a:gd name="connsiteX0" fmla="*/ 14725 w 47625"/>
                <a:gd name="connsiteY0" fmla="*/ 50444 h 47625"/>
                <a:gd name="connsiteX1" fmla="*/ 5677 w 47625"/>
                <a:gd name="connsiteY1" fmla="*/ 47587 h 47625"/>
                <a:gd name="connsiteX2" fmla="*/ 4724 w 47625"/>
                <a:gd name="connsiteY2" fmla="*/ 30918 h 47625"/>
                <a:gd name="connsiteX3" fmla="*/ 26632 w 47625"/>
                <a:gd name="connsiteY3" fmla="*/ 5677 h 47625"/>
                <a:gd name="connsiteX4" fmla="*/ 43300 w 47625"/>
                <a:gd name="connsiteY4" fmla="*/ 4724 h 47625"/>
                <a:gd name="connsiteX5" fmla="*/ 44253 w 47625"/>
                <a:gd name="connsiteY5" fmla="*/ 21393 h 47625"/>
                <a:gd name="connsiteX6" fmla="*/ 22345 w 47625"/>
                <a:gd name="connsiteY6" fmla="*/ 46634 h 47625"/>
                <a:gd name="connsiteX7" fmla="*/ 14725 w 47625"/>
                <a:gd name="connsiteY7" fmla="*/ 50444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7625" h="47625">
                  <a:moveTo>
                    <a:pt x="14725" y="50444"/>
                  </a:moveTo>
                  <a:cubicBezTo>
                    <a:pt x="11392" y="50920"/>
                    <a:pt x="8534" y="49968"/>
                    <a:pt x="5677" y="47587"/>
                  </a:cubicBezTo>
                  <a:cubicBezTo>
                    <a:pt x="914" y="43300"/>
                    <a:pt x="438" y="35680"/>
                    <a:pt x="4724" y="30918"/>
                  </a:cubicBezTo>
                  <a:lnTo>
                    <a:pt x="26632" y="5677"/>
                  </a:lnTo>
                  <a:cubicBezTo>
                    <a:pt x="30918" y="914"/>
                    <a:pt x="38538" y="438"/>
                    <a:pt x="43300" y="4724"/>
                  </a:cubicBezTo>
                  <a:cubicBezTo>
                    <a:pt x="48063" y="9010"/>
                    <a:pt x="48539" y="16630"/>
                    <a:pt x="44253" y="21393"/>
                  </a:cubicBezTo>
                  <a:lnTo>
                    <a:pt x="22345" y="46634"/>
                  </a:lnTo>
                  <a:cubicBezTo>
                    <a:pt x="20440" y="49015"/>
                    <a:pt x="17583" y="50444"/>
                    <a:pt x="14725" y="50444"/>
                  </a:cubicBez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153D2564-2C97-080D-92AA-B407E41ED121}"/>
                </a:ext>
              </a:extLst>
            </p:cNvPr>
            <p:cNvSpPr/>
            <p:nvPr/>
          </p:nvSpPr>
          <p:spPr>
            <a:xfrm>
              <a:off x="3043612" y="1875177"/>
              <a:ext cx="52388" cy="52388"/>
            </a:xfrm>
            <a:custGeom>
              <a:avLst/>
              <a:gdLst>
                <a:gd name="connsiteX0" fmla="*/ 17134 w 52387"/>
                <a:gd name="connsiteY0" fmla="*/ 55234 h 52387"/>
                <a:gd name="connsiteX1" fmla="*/ 6656 w 52387"/>
                <a:gd name="connsiteY1" fmla="*/ 51900 h 52387"/>
                <a:gd name="connsiteX2" fmla="*/ 5228 w 52387"/>
                <a:gd name="connsiteY2" fmla="*/ 31898 h 52387"/>
                <a:gd name="connsiteX3" fmla="*/ 27135 w 52387"/>
                <a:gd name="connsiteY3" fmla="*/ 6656 h 52387"/>
                <a:gd name="connsiteX4" fmla="*/ 47138 w 52387"/>
                <a:gd name="connsiteY4" fmla="*/ 5228 h 52387"/>
                <a:gd name="connsiteX5" fmla="*/ 48566 w 52387"/>
                <a:gd name="connsiteY5" fmla="*/ 25230 h 52387"/>
                <a:gd name="connsiteX6" fmla="*/ 26659 w 52387"/>
                <a:gd name="connsiteY6" fmla="*/ 50471 h 52387"/>
                <a:gd name="connsiteX7" fmla="*/ 17134 w 52387"/>
                <a:gd name="connsiteY7" fmla="*/ 55234 h 523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387" h="52387">
                  <a:moveTo>
                    <a:pt x="17134" y="55234"/>
                  </a:moveTo>
                  <a:cubicBezTo>
                    <a:pt x="13324" y="55710"/>
                    <a:pt x="9514" y="54281"/>
                    <a:pt x="6656" y="51900"/>
                  </a:cubicBezTo>
                  <a:cubicBezTo>
                    <a:pt x="941" y="46661"/>
                    <a:pt x="-11" y="37613"/>
                    <a:pt x="5228" y="31898"/>
                  </a:cubicBezTo>
                  <a:lnTo>
                    <a:pt x="27135" y="6656"/>
                  </a:lnTo>
                  <a:cubicBezTo>
                    <a:pt x="32374" y="941"/>
                    <a:pt x="41423" y="-11"/>
                    <a:pt x="47138" y="5228"/>
                  </a:cubicBezTo>
                  <a:cubicBezTo>
                    <a:pt x="52853" y="10466"/>
                    <a:pt x="53805" y="19515"/>
                    <a:pt x="48566" y="25230"/>
                  </a:cubicBezTo>
                  <a:lnTo>
                    <a:pt x="26659" y="50471"/>
                  </a:lnTo>
                  <a:cubicBezTo>
                    <a:pt x="24278" y="53329"/>
                    <a:pt x="20468" y="55234"/>
                    <a:pt x="17134" y="55234"/>
                  </a:cubicBez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0CF3D6D3-315B-2512-A437-0B0131DD92A4}"/>
                </a:ext>
              </a:extLst>
            </p:cNvPr>
            <p:cNvSpPr/>
            <p:nvPr/>
          </p:nvSpPr>
          <p:spPr>
            <a:xfrm>
              <a:off x="3008846" y="1854222"/>
              <a:ext cx="52388" cy="57150"/>
            </a:xfrm>
            <a:custGeom>
              <a:avLst/>
              <a:gdLst>
                <a:gd name="connsiteX0" fmla="*/ 17134 w 52387"/>
                <a:gd name="connsiteY0" fmla="*/ 58568 h 57150"/>
                <a:gd name="connsiteX1" fmla="*/ 6656 w 52387"/>
                <a:gd name="connsiteY1" fmla="*/ 55234 h 57150"/>
                <a:gd name="connsiteX2" fmla="*/ 5228 w 52387"/>
                <a:gd name="connsiteY2" fmla="*/ 35231 h 57150"/>
                <a:gd name="connsiteX3" fmla="*/ 30469 w 52387"/>
                <a:gd name="connsiteY3" fmla="*/ 6656 h 57150"/>
                <a:gd name="connsiteX4" fmla="*/ 50471 w 52387"/>
                <a:gd name="connsiteY4" fmla="*/ 5228 h 57150"/>
                <a:gd name="connsiteX5" fmla="*/ 51900 w 52387"/>
                <a:gd name="connsiteY5" fmla="*/ 25230 h 57150"/>
                <a:gd name="connsiteX6" fmla="*/ 26659 w 52387"/>
                <a:gd name="connsiteY6" fmla="*/ 53805 h 57150"/>
                <a:gd name="connsiteX7" fmla="*/ 17134 w 52387"/>
                <a:gd name="connsiteY7" fmla="*/ 58568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2387" h="57150">
                  <a:moveTo>
                    <a:pt x="17134" y="58568"/>
                  </a:moveTo>
                  <a:cubicBezTo>
                    <a:pt x="13324" y="59044"/>
                    <a:pt x="9514" y="57615"/>
                    <a:pt x="6656" y="55234"/>
                  </a:cubicBezTo>
                  <a:cubicBezTo>
                    <a:pt x="941" y="49995"/>
                    <a:pt x="-11" y="40946"/>
                    <a:pt x="5228" y="35231"/>
                  </a:cubicBezTo>
                  <a:lnTo>
                    <a:pt x="30469" y="6656"/>
                  </a:lnTo>
                  <a:cubicBezTo>
                    <a:pt x="35708" y="941"/>
                    <a:pt x="44756" y="-11"/>
                    <a:pt x="50471" y="5228"/>
                  </a:cubicBezTo>
                  <a:cubicBezTo>
                    <a:pt x="56186" y="10466"/>
                    <a:pt x="57139" y="19515"/>
                    <a:pt x="51900" y="25230"/>
                  </a:cubicBezTo>
                  <a:lnTo>
                    <a:pt x="26659" y="53805"/>
                  </a:lnTo>
                  <a:cubicBezTo>
                    <a:pt x="23801" y="56663"/>
                    <a:pt x="20468" y="58091"/>
                    <a:pt x="17134" y="58568"/>
                  </a:cubicBez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6D736E22-C0C6-9D66-FAFA-551D03A74FEF}"/>
                </a:ext>
              </a:extLst>
            </p:cNvPr>
            <p:cNvSpPr/>
            <p:nvPr/>
          </p:nvSpPr>
          <p:spPr>
            <a:xfrm>
              <a:off x="2926087" y="1716694"/>
              <a:ext cx="95250" cy="114300"/>
            </a:xfrm>
            <a:custGeom>
              <a:avLst/>
              <a:gdLst>
                <a:gd name="connsiteX0" fmla="*/ 1786 w 95250"/>
                <a:gd name="connsiteY0" fmla="*/ 91321 h 114300"/>
                <a:gd name="connsiteX1" fmla="*/ 38457 w 95250"/>
                <a:gd name="connsiteY1" fmla="*/ 113705 h 114300"/>
                <a:gd name="connsiteX2" fmla="*/ 51316 w 95250"/>
                <a:gd name="connsiteY2" fmla="*/ 110371 h 114300"/>
                <a:gd name="connsiteX3" fmla="*/ 95607 w 95250"/>
                <a:gd name="connsiteY3" fmla="*/ 37028 h 114300"/>
                <a:gd name="connsiteX4" fmla="*/ 92273 w 95250"/>
                <a:gd name="connsiteY4" fmla="*/ 24170 h 114300"/>
                <a:gd name="connsiteX5" fmla="*/ 56078 w 95250"/>
                <a:gd name="connsiteY5" fmla="*/ 1786 h 114300"/>
                <a:gd name="connsiteX6" fmla="*/ 1786 w 95250"/>
                <a:gd name="connsiteY6" fmla="*/ 91321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5250" h="114300">
                  <a:moveTo>
                    <a:pt x="1786" y="91321"/>
                  </a:moveTo>
                  <a:lnTo>
                    <a:pt x="38457" y="113705"/>
                  </a:lnTo>
                  <a:cubicBezTo>
                    <a:pt x="42743" y="116562"/>
                    <a:pt x="48935" y="115133"/>
                    <a:pt x="51316" y="110371"/>
                  </a:cubicBezTo>
                  <a:lnTo>
                    <a:pt x="95607" y="37028"/>
                  </a:lnTo>
                  <a:cubicBezTo>
                    <a:pt x="98465" y="32742"/>
                    <a:pt x="97036" y="26551"/>
                    <a:pt x="92273" y="24170"/>
                  </a:cubicBezTo>
                  <a:lnTo>
                    <a:pt x="56078" y="1786"/>
                  </a:lnTo>
                  <a:lnTo>
                    <a:pt x="1786" y="91321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39DC82BA-31FE-6174-C4DC-A72A9D9BDEBC}"/>
                </a:ext>
              </a:extLst>
            </p:cNvPr>
            <p:cNvSpPr/>
            <p:nvPr/>
          </p:nvSpPr>
          <p:spPr>
            <a:xfrm>
              <a:off x="2984665" y="1759556"/>
              <a:ext cx="257175" cy="204788"/>
            </a:xfrm>
            <a:custGeom>
              <a:avLst/>
              <a:gdLst>
                <a:gd name="connsiteX0" fmla="*/ 251817 w 257175"/>
                <a:gd name="connsiteY0" fmla="*/ 110847 h 204787"/>
                <a:gd name="connsiteX1" fmla="*/ 175141 w 257175"/>
                <a:gd name="connsiteY1" fmla="*/ 45125 h 204787"/>
                <a:gd name="connsiteX2" fmla="*/ 169902 w 257175"/>
                <a:gd name="connsiteY2" fmla="*/ 40362 h 204787"/>
                <a:gd name="connsiteX3" fmla="*/ 137041 w 257175"/>
                <a:gd name="connsiteY3" fmla="*/ 77986 h 204787"/>
                <a:gd name="connsiteX4" fmla="*/ 117991 w 257175"/>
                <a:gd name="connsiteY4" fmla="*/ 87511 h 204787"/>
                <a:gd name="connsiteX5" fmla="*/ 115610 w 257175"/>
                <a:gd name="connsiteY5" fmla="*/ 87511 h 204787"/>
                <a:gd name="connsiteX6" fmla="*/ 97036 w 257175"/>
                <a:gd name="connsiteY6" fmla="*/ 80367 h 204787"/>
                <a:gd name="connsiteX7" fmla="*/ 94178 w 257175"/>
                <a:gd name="connsiteY7" fmla="*/ 39886 h 204787"/>
                <a:gd name="connsiteX8" fmla="*/ 122277 w 257175"/>
                <a:gd name="connsiteY8" fmla="*/ 7501 h 204787"/>
                <a:gd name="connsiteX9" fmla="*/ 43220 w 257175"/>
                <a:gd name="connsiteY9" fmla="*/ 1786 h 204787"/>
                <a:gd name="connsiteX10" fmla="*/ 1786 w 257175"/>
                <a:gd name="connsiteY10" fmla="*/ 70366 h 204787"/>
                <a:gd name="connsiteX11" fmla="*/ 34171 w 257175"/>
                <a:gd name="connsiteY11" fmla="*/ 107990 h 204787"/>
                <a:gd name="connsiteX12" fmla="*/ 46553 w 257175"/>
                <a:gd name="connsiteY12" fmla="*/ 93702 h 204787"/>
                <a:gd name="connsiteX13" fmla="*/ 64651 w 257175"/>
                <a:gd name="connsiteY13" fmla="*/ 85606 h 204787"/>
                <a:gd name="connsiteX14" fmla="*/ 64651 w 257175"/>
                <a:gd name="connsiteY14" fmla="*/ 85606 h 204787"/>
                <a:gd name="connsiteX15" fmla="*/ 80367 w 257175"/>
                <a:gd name="connsiteY15" fmla="*/ 91321 h 204787"/>
                <a:gd name="connsiteX16" fmla="*/ 88463 w 257175"/>
                <a:gd name="connsiteY16" fmla="*/ 108466 h 204787"/>
                <a:gd name="connsiteX17" fmla="*/ 96560 w 257175"/>
                <a:gd name="connsiteY17" fmla="*/ 107037 h 204787"/>
                <a:gd name="connsiteX18" fmla="*/ 112276 w 257175"/>
                <a:gd name="connsiteY18" fmla="*/ 112752 h 204787"/>
                <a:gd name="connsiteX19" fmla="*/ 120372 w 257175"/>
                <a:gd name="connsiteY19" fmla="*/ 130373 h 204787"/>
                <a:gd name="connsiteX20" fmla="*/ 126563 w 257175"/>
                <a:gd name="connsiteY20" fmla="*/ 129421 h 204787"/>
                <a:gd name="connsiteX21" fmla="*/ 126563 w 257175"/>
                <a:gd name="connsiteY21" fmla="*/ 129421 h 204787"/>
                <a:gd name="connsiteX22" fmla="*/ 140851 w 257175"/>
                <a:gd name="connsiteY22" fmla="*/ 134660 h 204787"/>
                <a:gd name="connsiteX23" fmla="*/ 147995 w 257175"/>
                <a:gd name="connsiteY23" fmla="*/ 149423 h 204787"/>
                <a:gd name="connsiteX24" fmla="*/ 153233 w 257175"/>
                <a:gd name="connsiteY24" fmla="*/ 148471 h 204787"/>
                <a:gd name="connsiteX25" fmla="*/ 153233 w 257175"/>
                <a:gd name="connsiteY25" fmla="*/ 148471 h 204787"/>
                <a:gd name="connsiteX26" fmla="*/ 165616 w 257175"/>
                <a:gd name="connsiteY26" fmla="*/ 153233 h 204787"/>
                <a:gd name="connsiteX27" fmla="*/ 172283 w 257175"/>
                <a:gd name="connsiteY27" fmla="*/ 166092 h 204787"/>
                <a:gd name="connsiteX28" fmla="*/ 167521 w 257175"/>
                <a:gd name="connsiteY28" fmla="*/ 179903 h 204787"/>
                <a:gd name="connsiteX29" fmla="*/ 151328 w 257175"/>
                <a:gd name="connsiteY29" fmla="*/ 198477 h 204787"/>
                <a:gd name="connsiteX30" fmla="*/ 157996 w 257175"/>
                <a:gd name="connsiteY30" fmla="*/ 203716 h 204787"/>
                <a:gd name="connsiteX31" fmla="*/ 169426 w 257175"/>
                <a:gd name="connsiteY31" fmla="*/ 206573 h 204787"/>
                <a:gd name="connsiteX32" fmla="*/ 186571 w 257175"/>
                <a:gd name="connsiteY32" fmla="*/ 186095 h 204787"/>
                <a:gd name="connsiteX33" fmla="*/ 186571 w 257175"/>
                <a:gd name="connsiteY33" fmla="*/ 185618 h 204787"/>
                <a:gd name="connsiteX34" fmla="*/ 191333 w 257175"/>
                <a:gd name="connsiteY34" fmla="*/ 186095 h 204787"/>
                <a:gd name="connsiteX35" fmla="*/ 208478 w 257175"/>
                <a:gd name="connsiteY35" fmla="*/ 165616 h 204787"/>
                <a:gd name="connsiteX36" fmla="*/ 208478 w 257175"/>
                <a:gd name="connsiteY36" fmla="*/ 165140 h 204787"/>
                <a:gd name="connsiteX37" fmla="*/ 213241 w 257175"/>
                <a:gd name="connsiteY37" fmla="*/ 165616 h 204787"/>
                <a:gd name="connsiteX38" fmla="*/ 230386 w 257175"/>
                <a:gd name="connsiteY38" fmla="*/ 145137 h 204787"/>
                <a:gd name="connsiteX39" fmla="*/ 229910 w 257175"/>
                <a:gd name="connsiteY39" fmla="*/ 142280 h 204787"/>
                <a:gd name="connsiteX40" fmla="*/ 239911 w 257175"/>
                <a:gd name="connsiteY40" fmla="*/ 144185 h 204787"/>
                <a:gd name="connsiteX41" fmla="*/ 257056 w 257175"/>
                <a:gd name="connsiteY41" fmla="*/ 123706 h 204787"/>
                <a:gd name="connsiteX42" fmla="*/ 251817 w 257175"/>
                <a:gd name="connsiteY42" fmla="*/ 110847 h 2047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257175" h="204787">
                  <a:moveTo>
                    <a:pt x="251817" y="110847"/>
                  </a:moveTo>
                  <a:lnTo>
                    <a:pt x="175141" y="45125"/>
                  </a:lnTo>
                  <a:lnTo>
                    <a:pt x="169902" y="40362"/>
                  </a:lnTo>
                  <a:lnTo>
                    <a:pt x="137041" y="77986"/>
                  </a:lnTo>
                  <a:cubicBezTo>
                    <a:pt x="132278" y="83701"/>
                    <a:pt x="125611" y="87035"/>
                    <a:pt x="117991" y="87511"/>
                  </a:cubicBezTo>
                  <a:cubicBezTo>
                    <a:pt x="117038" y="87511"/>
                    <a:pt x="116086" y="87511"/>
                    <a:pt x="115610" y="87511"/>
                  </a:cubicBezTo>
                  <a:cubicBezTo>
                    <a:pt x="108466" y="87511"/>
                    <a:pt x="101798" y="85130"/>
                    <a:pt x="97036" y="80367"/>
                  </a:cubicBezTo>
                  <a:cubicBezTo>
                    <a:pt x="85130" y="69890"/>
                    <a:pt x="84177" y="51792"/>
                    <a:pt x="94178" y="39886"/>
                  </a:cubicBezTo>
                  <a:lnTo>
                    <a:pt x="122277" y="7501"/>
                  </a:lnTo>
                  <a:cubicBezTo>
                    <a:pt x="100370" y="4643"/>
                    <a:pt x="72271" y="16073"/>
                    <a:pt x="43220" y="1786"/>
                  </a:cubicBezTo>
                  <a:lnTo>
                    <a:pt x="1786" y="70366"/>
                  </a:lnTo>
                  <a:lnTo>
                    <a:pt x="34171" y="107990"/>
                  </a:lnTo>
                  <a:lnTo>
                    <a:pt x="46553" y="93702"/>
                  </a:lnTo>
                  <a:cubicBezTo>
                    <a:pt x="50840" y="88463"/>
                    <a:pt x="57507" y="85606"/>
                    <a:pt x="64651" y="85606"/>
                  </a:cubicBezTo>
                  <a:lnTo>
                    <a:pt x="64651" y="85606"/>
                  </a:lnTo>
                  <a:cubicBezTo>
                    <a:pt x="70366" y="85606"/>
                    <a:pt x="76081" y="87511"/>
                    <a:pt x="80367" y="91321"/>
                  </a:cubicBezTo>
                  <a:cubicBezTo>
                    <a:pt x="85606" y="95607"/>
                    <a:pt x="87987" y="101798"/>
                    <a:pt x="88463" y="108466"/>
                  </a:cubicBezTo>
                  <a:cubicBezTo>
                    <a:pt x="90845" y="107513"/>
                    <a:pt x="93702" y="107037"/>
                    <a:pt x="96560" y="107037"/>
                  </a:cubicBezTo>
                  <a:cubicBezTo>
                    <a:pt x="102275" y="107037"/>
                    <a:pt x="107990" y="108942"/>
                    <a:pt x="112276" y="112752"/>
                  </a:cubicBezTo>
                  <a:cubicBezTo>
                    <a:pt x="117515" y="117515"/>
                    <a:pt x="120372" y="123706"/>
                    <a:pt x="120372" y="130373"/>
                  </a:cubicBezTo>
                  <a:cubicBezTo>
                    <a:pt x="122277" y="129897"/>
                    <a:pt x="124658" y="129421"/>
                    <a:pt x="126563" y="129421"/>
                  </a:cubicBezTo>
                  <a:lnTo>
                    <a:pt x="126563" y="129421"/>
                  </a:lnTo>
                  <a:cubicBezTo>
                    <a:pt x="131802" y="129421"/>
                    <a:pt x="136565" y="131326"/>
                    <a:pt x="140851" y="134660"/>
                  </a:cubicBezTo>
                  <a:cubicBezTo>
                    <a:pt x="145137" y="138470"/>
                    <a:pt x="147518" y="143708"/>
                    <a:pt x="147995" y="149423"/>
                  </a:cubicBezTo>
                  <a:cubicBezTo>
                    <a:pt x="149423" y="148947"/>
                    <a:pt x="151328" y="148471"/>
                    <a:pt x="153233" y="148471"/>
                  </a:cubicBezTo>
                  <a:lnTo>
                    <a:pt x="153233" y="148471"/>
                  </a:lnTo>
                  <a:cubicBezTo>
                    <a:pt x="157996" y="148471"/>
                    <a:pt x="162282" y="149900"/>
                    <a:pt x="165616" y="153233"/>
                  </a:cubicBezTo>
                  <a:cubicBezTo>
                    <a:pt x="169426" y="156567"/>
                    <a:pt x="171807" y="161330"/>
                    <a:pt x="172283" y="166092"/>
                  </a:cubicBezTo>
                  <a:cubicBezTo>
                    <a:pt x="172760" y="171331"/>
                    <a:pt x="170855" y="176093"/>
                    <a:pt x="167521" y="179903"/>
                  </a:cubicBezTo>
                  <a:lnTo>
                    <a:pt x="151328" y="198477"/>
                  </a:lnTo>
                  <a:lnTo>
                    <a:pt x="157996" y="203716"/>
                  </a:lnTo>
                  <a:cubicBezTo>
                    <a:pt x="161330" y="205621"/>
                    <a:pt x="165140" y="207050"/>
                    <a:pt x="169426" y="206573"/>
                  </a:cubicBezTo>
                  <a:cubicBezTo>
                    <a:pt x="179903" y="205621"/>
                    <a:pt x="187523" y="196572"/>
                    <a:pt x="186571" y="186095"/>
                  </a:cubicBezTo>
                  <a:cubicBezTo>
                    <a:pt x="186571" y="186095"/>
                    <a:pt x="186571" y="185618"/>
                    <a:pt x="186571" y="185618"/>
                  </a:cubicBezTo>
                  <a:cubicBezTo>
                    <a:pt x="188000" y="186095"/>
                    <a:pt x="189905" y="186095"/>
                    <a:pt x="191333" y="186095"/>
                  </a:cubicBezTo>
                  <a:cubicBezTo>
                    <a:pt x="201811" y="185142"/>
                    <a:pt x="209431" y="176093"/>
                    <a:pt x="208478" y="165616"/>
                  </a:cubicBezTo>
                  <a:cubicBezTo>
                    <a:pt x="208478" y="165616"/>
                    <a:pt x="208478" y="165140"/>
                    <a:pt x="208478" y="165140"/>
                  </a:cubicBezTo>
                  <a:cubicBezTo>
                    <a:pt x="209907" y="165616"/>
                    <a:pt x="211812" y="165616"/>
                    <a:pt x="213241" y="165616"/>
                  </a:cubicBezTo>
                  <a:cubicBezTo>
                    <a:pt x="223718" y="164663"/>
                    <a:pt x="231338" y="155615"/>
                    <a:pt x="230386" y="145137"/>
                  </a:cubicBezTo>
                  <a:cubicBezTo>
                    <a:pt x="230386" y="144185"/>
                    <a:pt x="229910" y="143232"/>
                    <a:pt x="229910" y="142280"/>
                  </a:cubicBezTo>
                  <a:cubicBezTo>
                    <a:pt x="232767" y="143708"/>
                    <a:pt x="236101" y="144661"/>
                    <a:pt x="239911" y="144185"/>
                  </a:cubicBezTo>
                  <a:cubicBezTo>
                    <a:pt x="250388" y="143232"/>
                    <a:pt x="258008" y="134183"/>
                    <a:pt x="257056" y="123706"/>
                  </a:cubicBezTo>
                  <a:cubicBezTo>
                    <a:pt x="257532" y="118467"/>
                    <a:pt x="255151" y="114181"/>
                    <a:pt x="251817" y="110847"/>
                  </a:cubicBez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D1A6557C-3E50-B627-B5F9-4CC26B21DDDE}"/>
                </a:ext>
              </a:extLst>
            </p:cNvPr>
            <p:cNvSpPr/>
            <p:nvPr/>
          </p:nvSpPr>
          <p:spPr>
            <a:xfrm>
              <a:off x="3244184" y="1716694"/>
              <a:ext cx="95250" cy="114300"/>
            </a:xfrm>
            <a:custGeom>
              <a:avLst/>
              <a:gdLst>
                <a:gd name="connsiteX0" fmla="*/ 97073 w 95250"/>
                <a:gd name="connsiteY0" fmla="*/ 91321 h 114300"/>
                <a:gd name="connsiteX1" fmla="*/ 60402 w 95250"/>
                <a:gd name="connsiteY1" fmla="*/ 113705 h 114300"/>
                <a:gd name="connsiteX2" fmla="*/ 47543 w 95250"/>
                <a:gd name="connsiteY2" fmla="*/ 110371 h 114300"/>
                <a:gd name="connsiteX3" fmla="*/ 3252 w 95250"/>
                <a:gd name="connsiteY3" fmla="*/ 37028 h 114300"/>
                <a:gd name="connsiteX4" fmla="*/ 6586 w 95250"/>
                <a:gd name="connsiteY4" fmla="*/ 24170 h 114300"/>
                <a:gd name="connsiteX5" fmla="*/ 43257 w 95250"/>
                <a:gd name="connsiteY5" fmla="*/ 1786 h 114300"/>
                <a:gd name="connsiteX6" fmla="*/ 97073 w 95250"/>
                <a:gd name="connsiteY6" fmla="*/ 91321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5250" h="114300">
                  <a:moveTo>
                    <a:pt x="97073" y="91321"/>
                  </a:moveTo>
                  <a:lnTo>
                    <a:pt x="60402" y="113705"/>
                  </a:lnTo>
                  <a:cubicBezTo>
                    <a:pt x="56116" y="116562"/>
                    <a:pt x="49925" y="115133"/>
                    <a:pt x="47543" y="110371"/>
                  </a:cubicBezTo>
                  <a:lnTo>
                    <a:pt x="3252" y="37028"/>
                  </a:lnTo>
                  <a:cubicBezTo>
                    <a:pt x="395" y="32742"/>
                    <a:pt x="1823" y="26551"/>
                    <a:pt x="6586" y="24170"/>
                  </a:cubicBezTo>
                  <a:lnTo>
                    <a:pt x="43257" y="1786"/>
                  </a:lnTo>
                  <a:lnTo>
                    <a:pt x="97073" y="91321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0D70564A-4BE9-58C7-F040-4190B4DAE16D}"/>
                </a:ext>
              </a:extLst>
            </p:cNvPr>
            <p:cNvSpPr/>
            <p:nvPr/>
          </p:nvSpPr>
          <p:spPr>
            <a:xfrm>
              <a:off x="3078913" y="1755199"/>
              <a:ext cx="204788" cy="114300"/>
            </a:xfrm>
            <a:custGeom>
              <a:avLst/>
              <a:gdLst>
                <a:gd name="connsiteX0" fmla="*/ 162809 w 204787"/>
                <a:gd name="connsiteY0" fmla="*/ 8048 h 114300"/>
                <a:gd name="connsiteX1" fmla="*/ 62796 w 204787"/>
                <a:gd name="connsiteY1" fmla="*/ 2333 h 114300"/>
                <a:gd name="connsiteX2" fmla="*/ 60415 w 204787"/>
                <a:gd name="connsiteY2" fmla="*/ 1857 h 114300"/>
                <a:gd name="connsiteX3" fmla="*/ 44222 w 204787"/>
                <a:gd name="connsiteY3" fmla="*/ 8048 h 114300"/>
                <a:gd name="connsiteX4" fmla="*/ 6599 w 204787"/>
                <a:gd name="connsiteY4" fmla="*/ 50911 h 114300"/>
                <a:gd name="connsiteX5" fmla="*/ 8504 w 204787"/>
                <a:gd name="connsiteY5" fmla="*/ 77581 h 114300"/>
                <a:gd name="connsiteX6" fmla="*/ 22791 w 204787"/>
                <a:gd name="connsiteY6" fmla="*/ 82343 h 114300"/>
                <a:gd name="connsiteX7" fmla="*/ 35650 w 204787"/>
                <a:gd name="connsiteY7" fmla="*/ 75676 h 114300"/>
                <a:gd name="connsiteX8" fmla="*/ 74702 w 204787"/>
                <a:gd name="connsiteY8" fmla="*/ 30908 h 114300"/>
                <a:gd name="connsiteX9" fmla="*/ 163761 w 204787"/>
                <a:gd name="connsiteY9" fmla="*/ 107584 h 114300"/>
                <a:gd name="connsiteX10" fmla="*/ 163761 w 204787"/>
                <a:gd name="connsiteY10" fmla="*/ 107584 h 114300"/>
                <a:gd name="connsiteX11" fmla="*/ 163761 w 204787"/>
                <a:gd name="connsiteY11" fmla="*/ 107584 h 114300"/>
                <a:gd name="connsiteX12" fmla="*/ 169000 w 204787"/>
                <a:gd name="connsiteY12" fmla="*/ 113776 h 114300"/>
                <a:gd name="connsiteX13" fmla="*/ 203290 w 204787"/>
                <a:gd name="connsiteY13" fmla="*/ 74247 h 114300"/>
                <a:gd name="connsiteX14" fmla="*/ 162809 w 204787"/>
                <a:gd name="connsiteY14" fmla="*/ 8048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04787" h="114300">
                  <a:moveTo>
                    <a:pt x="162809" y="8048"/>
                  </a:moveTo>
                  <a:cubicBezTo>
                    <a:pt x="123280" y="22336"/>
                    <a:pt x="94705" y="8524"/>
                    <a:pt x="62796" y="2333"/>
                  </a:cubicBezTo>
                  <a:cubicBezTo>
                    <a:pt x="62320" y="2333"/>
                    <a:pt x="60415" y="1857"/>
                    <a:pt x="60415" y="1857"/>
                  </a:cubicBezTo>
                  <a:cubicBezTo>
                    <a:pt x="54700" y="1381"/>
                    <a:pt x="48509" y="3286"/>
                    <a:pt x="44222" y="8048"/>
                  </a:cubicBezTo>
                  <a:lnTo>
                    <a:pt x="6599" y="50911"/>
                  </a:lnTo>
                  <a:cubicBezTo>
                    <a:pt x="-545" y="59007"/>
                    <a:pt x="407" y="70913"/>
                    <a:pt x="8504" y="77581"/>
                  </a:cubicBezTo>
                  <a:cubicBezTo>
                    <a:pt x="12790" y="80914"/>
                    <a:pt x="17552" y="82819"/>
                    <a:pt x="22791" y="82343"/>
                  </a:cubicBezTo>
                  <a:cubicBezTo>
                    <a:pt x="27554" y="81867"/>
                    <a:pt x="32316" y="79962"/>
                    <a:pt x="35650" y="75676"/>
                  </a:cubicBezTo>
                  <a:cubicBezTo>
                    <a:pt x="35650" y="75676"/>
                    <a:pt x="74702" y="30908"/>
                    <a:pt x="74702" y="30908"/>
                  </a:cubicBezTo>
                  <a:lnTo>
                    <a:pt x="163761" y="107584"/>
                  </a:lnTo>
                  <a:lnTo>
                    <a:pt x="163761" y="107584"/>
                  </a:lnTo>
                  <a:lnTo>
                    <a:pt x="163761" y="107584"/>
                  </a:lnTo>
                  <a:cubicBezTo>
                    <a:pt x="166142" y="109966"/>
                    <a:pt x="167095" y="110918"/>
                    <a:pt x="169000" y="113776"/>
                  </a:cubicBezTo>
                  <a:lnTo>
                    <a:pt x="203290" y="74247"/>
                  </a:lnTo>
                  <a:lnTo>
                    <a:pt x="162809" y="8048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grpSp>
        <p:nvGrpSpPr>
          <p:cNvPr id="46" name="Graphic 18" descr="Money">
            <a:extLst>
              <a:ext uri="{FF2B5EF4-FFF2-40B4-BE49-F238E27FC236}">
                <a16:creationId xmlns:a16="http://schemas.microsoft.com/office/drawing/2014/main" id="{EEA0BE8F-A75E-E405-61AC-779C325A27CB}"/>
              </a:ext>
            </a:extLst>
          </p:cNvPr>
          <p:cNvGrpSpPr/>
          <p:nvPr/>
        </p:nvGrpSpPr>
        <p:grpSpPr>
          <a:xfrm>
            <a:off x="6382207" y="4569321"/>
            <a:ext cx="457200" cy="457200"/>
            <a:chOff x="4584400" y="1552386"/>
            <a:chExt cx="457200" cy="45720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227025E7-ECB5-2F37-0A39-9D3E657F212D}"/>
                </a:ext>
              </a:extLst>
            </p:cNvPr>
            <p:cNvSpPr/>
            <p:nvPr/>
          </p:nvSpPr>
          <p:spPr>
            <a:xfrm>
              <a:off x="4601664" y="1741100"/>
              <a:ext cx="419100" cy="190500"/>
            </a:xfrm>
            <a:custGeom>
              <a:avLst/>
              <a:gdLst>
                <a:gd name="connsiteX0" fmla="*/ 392311 w 419100"/>
                <a:gd name="connsiteY0" fmla="*/ 149423 h 190500"/>
                <a:gd name="connsiteX1" fmla="*/ 378023 w 419100"/>
                <a:gd name="connsiteY1" fmla="*/ 163711 h 190500"/>
                <a:gd name="connsiteX2" fmla="*/ 49411 w 419100"/>
                <a:gd name="connsiteY2" fmla="*/ 163711 h 190500"/>
                <a:gd name="connsiteX3" fmla="*/ 30361 w 419100"/>
                <a:gd name="connsiteY3" fmla="*/ 144661 h 190500"/>
                <a:gd name="connsiteX4" fmla="*/ 30361 w 419100"/>
                <a:gd name="connsiteY4" fmla="*/ 49411 h 190500"/>
                <a:gd name="connsiteX5" fmla="*/ 49411 w 419100"/>
                <a:gd name="connsiteY5" fmla="*/ 30361 h 190500"/>
                <a:gd name="connsiteX6" fmla="*/ 378023 w 419100"/>
                <a:gd name="connsiteY6" fmla="*/ 30361 h 190500"/>
                <a:gd name="connsiteX7" fmla="*/ 392311 w 419100"/>
                <a:gd name="connsiteY7" fmla="*/ 44648 h 190500"/>
                <a:gd name="connsiteX8" fmla="*/ 392311 w 419100"/>
                <a:gd name="connsiteY8" fmla="*/ 149423 h 190500"/>
                <a:gd name="connsiteX9" fmla="*/ 1786 w 419100"/>
                <a:gd name="connsiteY9" fmla="*/ 1786 h 190500"/>
                <a:gd name="connsiteX10" fmla="*/ 1786 w 419100"/>
                <a:gd name="connsiteY10" fmla="*/ 192286 h 190500"/>
                <a:gd name="connsiteX11" fmla="*/ 420886 w 419100"/>
                <a:gd name="connsiteY11" fmla="*/ 192286 h 190500"/>
                <a:gd name="connsiteX12" fmla="*/ 420886 w 419100"/>
                <a:gd name="connsiteY12" fmla="*/ 1786 h 190500"/>
                <a:gd name="connsiteX13" fmla="*/ 1786 w 419100"/>
                <a:gd name="connsiteY13" fmla="*/ 1786 h 190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19100" h="190500">
                  <a:moveTo>
                    <a:pt x="392311" y="149423"/>
                  </a:moveTo>
                  <a:lnTo>
                    <a:pt x="378023" y="163711"/>
                  </a:lnTo>
                  <a:lnTo>
                    <a:pt x="49411" y="163711"/>
                  </a:lnTo>
                  <a:lnTo>
                    <a:pt x="30361" y="144661"/>
                  </a:lnTo>
                  <a:lnTo>
                    <a:pt x="30361" y="49411"/>
                  </a:lnTo>
                  <a:lnTo>
                    <a:pt x="49411" y="30361"/>
                  </a:lnTo>
                  <a:lnTo>
                    <a:pt x="378023" y="30361"/>
                  </a:lnTo>
                  <a:lnTo>
                    <a:pt x="392311" y="44648"/>
                  </a:lnTo>
                  <a:lnTo>
                    <a:pt x="392311" y="149423"/>
                  </a:lnTo>
                  <a:close/>
                  <a:moveTo>
                    <a:pt x="1786" y="1786"/>
                  </a:moveTo>
                  <a:lnTo>
                    <a:pt x="1786" y="192286"/>
                  </a:lnTo>
                  <a:lnTo>
                    <a:pt x="420886" y="192286"/>
                  </a:lnTo>
                  <a:lnTo>
                    <a:pt x="420886" y="1786"/>
                  </a:lnTo>
                  <a:lnTo>
                    <a:pt x="1786" y="1786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2856DA81-0F60-78E4-D39D-04A42E953F8F}"/>
                </a:ext>
              </a:extLst>
            </p:cNvPr>
            <p:cNvSpPr/>
            <p:nvPr/>
          </p:nvSpPr>
          <p:spPr>
            <a:xfrm>
              <a:off x="4773114" y="1788725"/>
              <a:ext cx="76200" cy="95250"/>
            </a:xfrm>
            <a:custGeom>
              <a:avLst/>
              <a:gdLst>
                <a:gd name="connsiteX0" fmla="*/ 77986 w 76200"/>
                <a:gd name="connsiteY0" fmla="*/ 49411 h 95250"/>
                <a:gd name="connsiteX1" fmla="*/ 39886 w 76200"/>
                <a:gd name="connsiteY1" fmla="*/ 97036 h 95250"/>
                <a:gd name="connsiteX2" fmla="*/ 1786 w 76200"/>
                <a:gd name="connsiteY2" fmla="*/ 49411 h 95250"/>
                <a:gd name="connsiteX3" fmla="*/ 39886 w 76200"/>
                <a:gd name="connsiteY3" fmla="*/ 1786 h 95250"/>
                <a:gd name="connsiteX4" fmla="*/ 77986 w 76200"/>
                <a:gd name="connsiteY4" fmla="*/ 49411 h 95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6200" h="95250">
                  <a:moveTo>
                    <a:pt x="77986" y="49411"/>
                  </a:moveTo>
                  <a:cubicBezTo>
                    <a:pt x="77986" y="75714"/>
                    <a:pt x="60928" y="97036"/>
                    <a:pt x="39886" y="97036"/>
                  </a:cubicBezTo>
                  <a:cubicBezTo>
                    <a:pt x="18844" y="97036"/>
                    <a:pt x="1786" y="75714"/>
                    <a:pt x="1786" y="49411"/>
                  </a:cubicBezTo>
                  <a:cubicBezTo>
                    <a:pt x="1786" y="23108"/>
                    <a:pt x="18844" y="1786"/>
                    <a:pt x="39886" y="1786"/>
                  </a:cubicBezTo>
                  <a:cubicBezTo>
                    <a:pt x="60928" y="1786"/>
                    <a:pt x="77986" y="23108"/>
                    <a:pt x="77986" y="49411"/>
                  </a:cubicBez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81E9B442-D3B3-F080-0DF9-311953CA392B}"/>
                </a:ext>
              </a:extLst>
            </p:cNvPr>
            <p:cNvSpPr/>
            <p:nvPr/>
          </p:nvSpPr>
          <p:spPr>
            <a:xfrm>
              <a:off x="4677864" y="1822063"/>
              <a:ext cx="28575" cy="28575"/>
            </a:xfrm>
            <a:custGeom>
              <a:avLst/>
              <a:gdLst>
                <a:gd name="connsiteX0" fmla="*/ 30361 w 28575"/>
                <a:gd name="connsiteY0" fmla="*/ 16073 h 28575"/>
                <a:gd name="connsiteX1" fmla="*/ 16073 w 28575"/>
                <a:gd name="connsiteY1" fmla="*/ 30361 h 28575"/>
                <a:gd name="connsiteX2" fmla="*/ 1786 w 28575"/>
                <a:gd name="connsiteY2" fmla="*/ 16073 h 28575"/>
                <a:gd name="connsiteX3" fmla="*/ 16073 w 28575"/>
                <a:gd name="connsiteY3" fmla="*/ 1786 h 28575"/>
                <a:gd name="connsiteX4" fmla="*/ 30361 w 28575"/>
                <a:gd name="connsiteY4" fmla="*/ 16073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75" h="28575">
                  <a:moveTo>
                    <a:pt x="30361" y="16073"/>
                  </a:moveTo>
                  <a:cubicBezTo>
                    <a:pt x="30361" y="23964"/>
                    <a:pt x="23964" y="30361"/>
                    <a:pt x="16073" y="30361"/>
                  </a:cubicBezTo>
                  <a:cubicBezTo>
                    <a:pt x="8183" y="30361"/>
                    <a:pt x="1786" y="23964"/>
                    <a:pt x="1786" y="16073"/>
                  </a:cubicBezTo>
                  <a:cubicBezTo>
                    <a:pt x="1786" y="8183"/>
                    <a:pt x="8183" y="1786"/>
                    <a:pt x="16073" y="1786"/>
                  </a:cubicBezTo>
                  <a:cubicBezTo>
                    <a:pt x="23964" y="1786"/>
                    <a:pt x="30361" y="8183"/>
                    <a:pt x="30361" y="16073"/>
                  </a:cubicBez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AF5E2E14-B1D9-7B49-89B5-C24D5E5D8A24}"/>
                </a:ext>
              </a:extLst>
            </p:cNvPr>
            <p:cNvSpPr/>
            <p:nvPr/>
          </p:nvSpPr>
          <p:spPr>
            <a:xfrm>
              <a:off x="4915989" y="1822063"/>
              <a:ext cx="28575" cy="28575"/>
            </a:xfrm>
            <a:custGeom>
              <a:avLst/>
              <a:gdLst>
                <a:gd name="connsiteX0" fmla="*/ 30361 w 28575"/>
                <a:gd name="connsiteY0" fmla="*/ 16073 h 28575"/>
                <a:gd name="connsiteX1" fmla="*/ 16073 w 28575"/>
                <a:gd name="connsiteY1" fmla="*/ 30361 h 28575"/>
                <a:gd name="connsiteX2" fmla="*/ 1786 w 28575"/>
                <a:gd name="connsiteY2" fmla="*/ 16073 h 28575"/>
                <a:gd name="connsiteX3" fmla="*/ 16073 w 28575"/>
                <a:gd name="connsiteY3" fmla="*/ 1786 h 28575"/>
                <a:gd name="connsiteX4" fmla="*/ 30361 w 28575"/>
                <a:gd name="connsiteY4" fmla="*/ 16073 h 28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75" h="28575">
                  <a:moveTo>
                    <a:pt x="30361" y="16073"/>
                  </a:moveTo>
                  <a:cubicBezTo>
                    <a:pt x="30361" y="23964"/>
                    <a:pt x="23964" y="30361"/>
                    <a:pt x="16073" y="30361"/>
                  </a:cubicBezTo>
                  <a:cubicBezTo>
                    <a:pt x="8183" y="30361"/>
                    <a:pt x="1786" y="23964"/>
                    <a:pt x="1786" y="16073"/>
                  </a:cubicBezTo>
                  <a:cubicBezTo>
                    <a:pt x="1786" y="8183"/>
                    <a:pt x="8183" y="1786"/>
                    <a:pt x="16073" y="1786"/>
                  </a:cubicBezTo>
                  <a:cubicBezTo>
                    <a:pt x="23964" y="1786"/>
                    <a:pt x="30361" y="8183"/>
                    <a:pt x="30361" y="16073"/>
                  </a:cubicBez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009D8AA6-A1EA-77FC-531E-F77E312EF14F}"/>
                </a:ext>
              </a:extLst>
            </p:cNvPr>
            <p:cNvSpPr/>
            <p:nvPr/>
          </p:nvSpPr>
          <p:spPr>
            <a:xfrm>
              <a:off x="4655957" y="1611560"/>
              <a:ext cx="276225" cy="104775"/>
            </a:xfrm>
            <a:custGeom>
              <a:avLst/>
              <a:gdLst>
                <a:gd name="connsiteX0" fmla="*/ 242292 w 276225"/>
                <a:gd name="connsiteY0" fmla="*/ 39410 h 104775"/>
                <a:gd name="connsiteX1" fmla="*/ 249436 w 276225"/>
                <a:gd name="connsiteY1" fmla="*/ 57507 h 104775"/>
                <a:gd name="connsiteX2" fmla="*/ 278011 w 276225"/>
                <a:gd name="connsiteY2" fmla="*/ 51792 h 104775"/>
                <a:gd name="connsiteX3" fmla="*/ 258008 w 276225"/>
                <a:gd name="connsiteY3" fmla="*/ 1786 h 104775"/>
                <a:gd name="connsiteX4" fmla="*/ 1786 w 276225"/>
                <a:gd name="connsiteY4" fmla="*/ 106561 h 104775"/>
                <a:gd name="connsiteX5" fmla="*/ 148471 w 276225"/>
                <a:gd name="connsiteY5" fmla="*/ 77510 h 104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76225" h="104775">
                  <a:moveTo>
                    <a:pt x="242292" y="39410"/>
                  </a:moveTo>
                  <a:lnTo>
                    <a:pt x="249436" y="57507"/>
                  </a:lnTo>
                  <a:lnTo>
                    <a:pt x="278011" y="51792"/>
                  </a:lnTo>
                  <a:lnTo>
                    <a:pt x="258008" y="1786"/>
                  </a:lnTo>
                  <a:lnTo>
                    <a:pt x="1786" y="106561"/>
                  </a:lnTo>
                  <a:lnTo>
                    <a:pt x="148471" y="77510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1B92D5B3-47DF-AC0D-91F9-18EE81FBC6EF}"/>
                </a:ext>
              </a:extLst>
            </p:cNvPr>
            <p:cNvSpPr/>
            <p:nvPr/>
          </p:nvSpPr>
          <p:spPr>
            <a:xfrm>
              <a:off x="4725489" y="1673473"/>
              <a:ext cx="257175" cy="47625"/>
            </a:xfrm>
            <a:custGeom>
              <a:avLst/>
              <a:gdLst>
                <a:gd name="connsiteX0" fmla="*/ 147995 w 257175"/>
                <a:gd name="connsiteY0" fmla="*/ 50363 h 47625"/>
                <a:gd name="connsiteX1" fmla="*/ 223242 w 257175"/>
                <a:gd name="connsiteY1" fmla="*/ 35600 h 47625"/>
                <a:gd name="connsiteX2" fmla="*/ 226576 w 257175"/>
                <a:gd name="connsiteY2" fmla="*/ 50363 h 47625"/>
                <a:gd name="connsiteX3" fmla="*/ 255627 w 257175"/>
                <a:gd name="connsiteY3" fmla="*/ 50363 h 47625"/>
                <a:gd name="connsiteX4" fmla="*/ 246102 w 257175"/>
                <a:gd name="connsiteY4" fmla="*/ 1786 h 47625"/>
                <a:gd name="connsiteX5" fmla="*/ 1786 w 257175"/>
                <a:gd name="connsiteY5" fmla="*/ 50363 h 47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57175" h="47625">
                  <a:moveTo>
                    <a:pt x="147995" y="50363"/>
                  </a:moveTo>
                  <a:lnTo>
                    <a:pt x="223242" y="35600"/>
                  </a:lnTo>
                  <a:lnTo>
                    <a:pt x="226576" y="50363"/>
                  </a:lnTo>
                  <a:lnTo>
                    <a:pt x="255627" y="50363"/>
                  </a:lnTo>
                  <a:lnTo>
                    <a:pt x="246102" y="1786"/>
                  </a:lnTo>
                  <a:lnTo>
                    <a:pt x="1786" y="50363"/>
                  </a:lnTo>
                  <a:close/>
                </a:path>
              </a:pathLst>
            </a:custGeom>
            <a:grpFill/>
            <a:ln w="476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</p:grpSp>
      <p:sp>
        <p:nvSpPr>
          <p:cNvPr id="101" name="Rectangle 100">
            <a:extLst>
              <a:ext uri="{FF2B5EF4-FFF2-40B4-BE49-F238E27FC236}">
                <a16:creationId xmlns:a16="http://schemas.microsoft.com/office/drawing/2014/main" id="{6E9437A2-25A2-3F34-F0EF-6ED2B847D7CA}"/>
              </a:ext>
            </a:extLst>
          </p:cNvPr>
          <p:cNvSpPr/>
          <p:nvPr/>
        </p:nvSpPr>
        <p:spPr>
          <a:xfrm>
            <a:off x="1525120" y="1988918"/>
            <a:ext cx="2743200" cy="101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297BD639-7D39-9259-6714-6C95C1EFF0DF}"/>
              </a:ext>
            </a:extLst>
          </p:cNvPr>
          <p:cNvSpPr/>
          <p:nvPr/>
        </p:nvSpPr>
        <p:spPr>
          <a:xfrm>
            <a:off x="2805280" y="1602884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b="1" spc="50">
                <a:solidFill>
                  <a:srgbClr val="4B9CD3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CC522745-C762-AF72-5128-7A8A3741E686}"/>
              </a:ext>
            </a:extLst>
          </p:cNvPr>
          <p:cNvSpPr/>
          <p:nvPr/>
        </p:nvSpPr>
        <p:spPr>
          <a:xfrm>
            <a:off x="7934045" y="1606090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>
                <a:solidFill>
                  <a:srgbClr val="FFD662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2C4644F5-25F9-AAC7-9903-418E8AABBECC}"/>
              </a:ext>
            </a:extLst>
          </p:cNvPr>
          <p:cNvSpPr/>
          <p:nvPr/>
        </p:nvSpPr>
        <p:spPr>
          <a:xfrm>
            <a:off x="7934045" y="1985040"/>
            <a:ext cx="2743200" cy="101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03B6B413-C94E-A184-EA87-99913B1741D8}"/>
              </a:ext>
            </a:extLst>
          </p:cNvPr>
          <p:cNvSpPr/>
          <p:nvPr/>
        </p:nvSpPr>
        <p:spPr>
          <a:xfrm>
            <a:off x="3215640" y="694161"/>
            <a:ext cx="5760720" cy="486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STAR IN FLOWER INFOGRAPHIC</a:t>
            </a:r>
          </a:p>
        </p:txBody>
      </p:sp>
    </p:spTree>
    <p:extLst>
      <p:ext uri="{BB962C8B-B14F-4D97-AF65-F5344CB8AC3E}">
        <p14:creationId xmlns:p14="http://schemas.microsoft.com/office/powerpoint/2010/main" val="69478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3548E8D-F452-4117-8EBB-6C3CCFB056C6}"/>
              </a:ext>
            </a:extLst>
          </p:cNvPr>
          <p:cNvSpPr/>
          <p:nvPr/>
        </p:nvSpPr>
        <p:spPr>
          <a:xfrm>
            <a:off x="4038600" y="2525226"/>
            <a:ext cx="4114800" cy="903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Designed by </a:t>
            </a: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  <a:hlinkClick r:id="rId2"/>
              </a:rPr>
              <a:t>www.SlidesBoard.com</a:t>
            </a:r>
            <a:endParaRPr lang="en-US" sz="2400" spc="50" dirty="0">
              <a:solidFill>
                <a:schemeClr val="tx1">
                  <a:lumMod val="75000"/>
                  <a:lumOff val="2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B000960-7A27-4345-9EAB-D11B9171F8FF}"/>
              </a:ext>
            </a:extLst>
          </p:cNvPr>
          <p:cNvSpPr/>
          <p:nvPr/>
        </p:nvSpPr>
        <p:spPr>
          <a:xfrm>
            <a:off x="4038600" y="5480374"/>
            <a:ext cx="4114800" cy="7009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Free Infographics for PowerPoint and Google Slides</a:t>
            </a:r>
          </a:p>
        </p:txBody>
      </p:sp>
    </p:spTree>
    <p:extLst>
      <p:ext uri="{BB962C8B-B14F-4D97-AF65-F5344CB8AC3E}">
        <p14:creationId xmlns:p14="http://schemas.microsoft.com/office/powerpoint/2010/main" val="36440650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202</Words>
  <Application>Microsoft Office PowerPoint</Application>
  <PresentationFormat>Widescreen</PresentationFormat>
  <Paragraphs>28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Arial Black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Lamiye</dc:creator>
  <cp:lastModifiedBy>Lamiya Mammadova</cp:lastModifiedBy>
  <cp:revision>29</cp:revision>
  <dcterms:created xsi:type="dcterms:W3CDTF">2022-03-04T06:43:57Z</dcterms:created>
  <dcterms:modified xsi:type="dcterms:W3CDTF">2024-06-27T05:50:44Z</dcterms:modified>
</cp:coreProperties>
</file>