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84" userDrawn="1">
          <p15:clr>
            <a:srgbClr val="A4A3A4"/>
          </p15:clr>
        </p15:guide>
        <p15:guide id="4" pos="7296" userDrawn="1">
          <p15:clr>
            <a:srgbClr val="A4A3A4"/>
          </p15:clr>
        </p15:guide>
        <p15:guide id="5" orient="horz" pos="432" userDrawn="1">
          <p15:clr>
            <a:srgbClr val="A4A3A4"/>
          </p15:clr>
        </p15:guide>
        <p15:guide id="6" orient="horz" pos="3888" userDrawn="1">
          <p15:clr>
            <a:srgbClr val="A4A3A4"/>
          </p15:clr>
        </p15:guide>
        <p15:guide id="7" orient="horz" pos="1008" userDrawn="1">
          <p15:clr>
            <a:srgbClr val="A4A3A4"/>
          </p15:clr>
        </p15:guide>
        <p15:guide id="8" orient="horz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CD88"/>
    <a:srgbClr val="BCEDE8"/>
    <a:srgbClr val="0AA3A9"/>
    <a:srgbClr val="8D9CF2"/>
    <a:srgbClr val="FFA3A3"/>
    <a:srgbClr val="CF5EAE"/>
    <a:srgbClr val="7B3997"/>
    <a:srgbClr val="382370"/>
    <a:srgbClr val="8FCE00"/>
    <a:srgbClr val="298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262" autoAdjust="0"/>
  </p:normalViewPr>
  <p:slideViewPr>
    <p:cSldViewPr snapToGrid="0" showGuides="1">
      <p:cViewPr varScale="1">
        <p:scale>
          <a:sx n="68" d="100"/>
          <a:sy n="68" d="100"/>
        </p:scale>
        <p:origin x="714" y="72"/>
      </p:cViewPr>
      <p:guideLst>
        <p:guide orient="horz" pos="2160"/>
        <p:guide pos="3840"/>
        <p:guide pos="384"/>
        <p:guide pos="7296"/>
        <p:guide orient="horz" pos="432"/>
        <p:guide orient="horz" pos="3888"/>
        <p:guide orient="horz" pos="1008"/>
        <p:guide orient="horz"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86202-6DFB-4088-9F6A-1BA6586537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78518A-20F1-4D07-971E-E092D32C1A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5F31E-6983-4344-B362-5F7E6307B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3FD85-F463-4E17-BF68-B6C22F5B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74331-EAF3-4A1D-8F45-7EB461376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75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A98AA-12DF-4609-B5B6-5AA02A6E0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E1C-1BAB-4D32-8EDE-8DEC1A804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B869F4-50C8-4336-A008-874C2D0D2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0B7A2-4D7B-45B6-837E-A01E236C1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FC4928-BE62-45D4-86F5-E14AB4FB8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52500F-8E94-4A8D-BFD9-953D72DB8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72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9A22E-BAE4-4ADE-AB1F-F1451F288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A65AD9-0B1D-4DEF-B88B-0D6DCBF6C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52F50-A7D8-4387-A5CD-79E82487A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E5F9B9-C97C-40AF-81A7-9CD15A9C1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0E038B-0B1E-4160-B616-94A6972BF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4D28F-E710-4EE5-BBE0-9ECE90BEC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D2A39-D4ED-4BD2-9B8B-00DE9CA73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3F545-8E7F-4BA4-90D9-2A0CC37E0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99EA2-3A44-43FB-9CB9-B0AF9ED20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854F0-3C85-462E-A388-22BC3749E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E10B5-F176-4462-8DA5-1EF7EB528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546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6ED48B-5DFC-46EC-AB33-C9A06B175A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5A77D3-A4DA-4420-8A7F-1660753C47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F9433-2299-48EF-98D0-D03426457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C8D80-7DD5-4E17-9536-60EA23A1A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8D632-4380-474F-96B7-609784470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33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3FECD-F2F5-44EF-B024-4AB238DA1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51915-D1A3-45FD-B6CA-30B0FAFB9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239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139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9310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FE040-4173-49A2-BFA5-FDAE33691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629E60-1D31-4E60-80C7-8615AC9C7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5BCDA-E432-4DA9-BBC2-EB0CA8A2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58A27-B648-4879-AB10-89CCE5DC9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76807-941A-4B38-94F7-628C6A995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547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95FBA-3BF0-417C-99ED-E87E4EBAB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6B91A-8DC0-4380-9D42-78450B98BF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69E562-7375-4902-9B31-0189D6C20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3FA3F1-C6FE-4A3B-9791-93C7C647F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2600F-6B7E-42F6-8E23-33ABD547C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4CC59C-0F60-4E36-9432-B77EA11BE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997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028EE-DAAA-4C47-92C4-5FC2E955F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767CB-1581-45A6-95B5-67E41E1FC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188932-B896-40B2-A9C7-214C3F21AE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5E973E-A971-46C1-8F5A-61ECD8AC09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9CA3DB-10AB-4744-9050-B909A0D1D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6F0F8C-D327-46CC-8732-522404E5B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48B7B6-976F-4829-970A-36CFE02B0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644344-6E47-4A45-AD4B-A99BC3FE7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08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EBAE5-968A-448F-9DD0-0D55C79B9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1B825B-705C-4F5B-A16E-67DD1B31D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9661C7-655F-4B92-BE2F-3ABB5C71C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45E2E0-5964-4FFB-960A-6578073DE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623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DCD4C9-B379-4A2F-96A6-25CA32843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FDC471-9A8F-49FA-B1D4-CCC547D5C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73D57-CDA5-4853-9376-FD0A99556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84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EE64CB-8431-4E9C-A6F9-EB67CB774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DDE341-1CB4-4FA7-9822-510F3F169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1AB00-D854-4542-908C-91637EDC1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FDDA3-147D-4942-B334-4CBC9C58F7B0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16538-B96B-4D13-8D10-5E688F3A43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B54CB-8727-4C27-98E7-39BF99185E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32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lidesboard.com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9987138-7835-45CF-8303-61EBD3F6F612}"/>
              </a:ext>
            </a:extLst>
          </p:cNvPr>
          <p:cNvSpPr/>
          <p:nvPr/>
        </p:nvSpPr>
        <p:spPr>
          <a:xfrm>
            <a:off x="4130040" y="694161"/>
            <a:ext cx="393192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LAYER INFOGRAPHIC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0DFDD5-960B-4C53-A5FA-C6DD75DED960}"/>
              </a:ext>
            </a:extLst>
          </p:cNvPr>
          <p:cNvSpPr/>
          <p:nvPr/>
        </p:nvSpPr>
        <p:spPr>
          <a:xfrm>
            <a:off x="619965" y="2581639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381F66-C260-462D-B333-3B663A5C3294}"/>
              </a:ext>
            </a:extLst>
          </p:cNvPr>
          <p:cNvSpPr/>
          <p:nvPr/>
        </p:nvSpPr>
        <p:spPr>
          <a:xfrm>
            <a:off x="619965" y="2204841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C90076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FC51DD-73E8-4FAF-8056-3FB3A214D198}"/>
              </a:ext>
            </a:extLst>
          </p:cNvPr>
          <p:cNvSpPr/>
          <p:nvPr/>
        </p:nvSpPr>
        <p:spPr>
          <a:xfrm>
            <a:off x="619965" y="477131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8FCE00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41AB0C-E583-4E6D-87AA-DB8B0F560D1F}"/>
              </a:ext>
            </a:extLst>
          </p:cNvPr>
          <p:cNvSpPr/>
          <p:nvPr/>
        </p:nvSpPr>
        <p:spPr>
          <a:xfrm>
            <a:off x="10119360" y="2200083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6A329F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5AD791F-5F31-49A3-8293-D4C97299396C}"/>
              </a:ext>
            </a:extLst>
          </p:cNvPr>
          <p:cNvSpPr/>
          <p:nvPr/>
        </p:nvSpPr>
        <p:spPr>
          <a:xfrm>
            <a:off x="10119360" y="4776340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 dirty="0">
                <a:solidFill>
                  <a:srgbClr val="2986CC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5D3D004-2E05-4D91-B85D-C87B589FD620}"/>
              </a:ext>
            </a:extLst>
          </p:cNvPr>
          <p:cNvSpPr/>
          <p:nvPr/>
        </p:nvSpPr>
        <p:spPr>
          <a:xfrm>
            <a:off x="619965" y="5152041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B17149E-499A-489A-8DA4-016B0780F63C}"/>
              </a:ext>
            </a:extLst>
          </p:cNvPr>
          <p:cNvSpPr/>
          <p:nvPr/>
        </p:nvSpPr>
        <p:spPr>
          <a:xfrm>
            <a:off x="8839200" y="2579033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F65DFD3-2F0F-4031-81E0-D250C9A41D3F}"/>
              </a:ext>
            </a:extLst>
          </p:cNvPr>
          <p:cNvSpPr/>
          <p:nvPr/>
        </p:nvSpPr>
        <p:spPr>
          <a:xfrm>
            <a:off x="8839200" y="5156155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E3D6DB27-546B-4DF9-B7D1-1AFD3AECCD74}"/>
              </a:ext>
            </a:extLst>
          </p:cNvPr>
          <p:cNvGrpSpPr/>
          <p:nvPr/>
        </p:nvGrpSpPr>
        <p:grpSpPr>
          <a:xfrm>
            <a:off x="4358640" y="2307388"/>
            <a:ext cx="3474720" cy="3162726"/>
            <a:chOff x="4358640" y="2307388"/>
            <a:chExt cx="3474720" cy="3162726"/>
          </a:xfrm>
        </p:grpSpPr>
        <p:sp>
          <p:nvSpPr>
            <p:cNvPr id="27" name="Diamond 26">
              <a:extLst>
                <a:ext uri="{FF2B5EF4-FFF2-40B4-BE49-F238E27FC236}">
                  <a16:creationId xmlns:a16="http://schemas.microsoft.com/office/drawing/2014/main" id="{5D451BE2-E6DA-42CE-B534-F114E34F7B1D}"/>
                </a:ext>
              </a:extLst>
            </p:cNvPr>
            <p:cNvSpPr/>
            <p:nvPr/>
          </p:nvSpPr>
          <p:spPr>
            <a:xfrm>
              <a:off x="4358640" y="3824194"/>
              <a:ext cx="3474720" cy="1645920"/>
            </a:xfrm>
            <a:prstGeom prst="diamond">
              <a:avLst/>
            </a:prstGeom>
            <a:solidFill>
              <a:srgbClr val="8FC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Diamond 27">
              <a:extLst>
                <a:ext uri="{FF2B5EF4-FFF2-40B4-BE49-F238E27FC236}">
                  <a16:creationId xmlns:a16="http://schemas.microsoft.com/office/drawing/2014/main" id="{5F6A2132-0A80-444F-9055-BFE997AA451E}"/>
                </a:ext>
              </a:extLst>
            </p:cNvPr>
            <p:cNvSpPr/>
            <p:nvPr/>
          </p:nvSpPr>
          <p:spPr>
            <a:xfrm>
              <a:off x="4358640" y="3318592"/>
              <a:ext cx="3474720" cy="1645920"/>
            </a:xfrm>
            <a:prstGeom prst="diamond">
              <a:avLst/>
            </a:prstGeom>
            <a:solidFill>
              <a:srgbClr val="298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Diamond 28">
              <a:extLst>
                <a:ext uri="{FF2B5EF4-FFF2-40B4-BE49-F238E27FC236}">
                  <a16:creationId xmlns:a16="http://schemas.microsoft.com/office/drawing/2014/main" id="{E86C0857-CCCC-4D93-AE37-DA7F1E68C898}"/>
                </a:ext>
              </a:extLst>
            </p:cNvPr>
            <p:cNvSpPr/>
            <p:nvPr/>
          </p:nvSpPr>
          <p:spPr>
            <a:xfrm>
              <a:off x="4358640" y="2812990"/>
              <a:ext cx="3474720" cy="1645920"/>
            </a:xfrm>
            <a:prstGeom prst="diamond">
              <a:avLst/>
            </a:prstGeom>
            <a:solidFill>
              <a:srgbClr val="6A32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Diamond 29">
              <a:extLst>
                <a:ext uri="{FF2B5EF4-FFF2-40B4-BE49-F238E27FC236}">
                  <a16:creationId xmlns:a16="http://schemas.microsoft.com/office/drawing/2014/main" id="{96EEB505-30DE-4F35-BE5D-5D4B01F73DF3}"/>
                </a:ext>
              </a:extLst>
            </p:cNvPr>
            <p:cNvSpPr/>
            <p:nvPr/>
          </p:nvSpPr>
          <p:spPr>
            <a:xfrm>
              <a:off x="4358640" y="2307388"/>
              <a:ext cx="3474720" cy="1645920"/>
            </a:xfrm>
            <a:prstGeom prst="diamond">
              <a:avLst/>
            </a:prstGeom>
            <a:solidFill>
              <a:srgbClr val="C900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4" name="Graphic 10" descr="Gears">
            <a:extLst>
              <a:ext uri="{FF2B5EF4-FFF2-40B4-BE49-F238E27FC236}">
                <a16:creationId xmlns:a16="http://schemas.microsoft.com/office/drawing/2014/main" id="{24DABA62-73F6-4F2D-82B8-C93FC2D2243D}"/>
              </a:ext>
            </a:extLst>
          </p:cNvPr>
          <p:cNvGrpSpPr/>
          <p:nvPr/>
        </p:nvGrpSpPr>
        <p:grpSpPr>
          <a:xfrm>
            <a:off x="619965" y="4230889"/>
            <a:ext cx="457200" cy="457200"/>
            <a:chOff x="7723909" y="1697763"/>
            <a:chExt cx="457200" cy="457200"/>
          </a:xfrm>
          <a:solidFill>
            <a:srgbClr val="8FCE00"/>
          </a:solidFill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902DD6F-EE1E-45FC-84AE-737A70184426}"/>
                </a:ext>
              </a:extLst>
            </p:cNvPr>
            <p:cNvSpPr/>
            <p:nvPr/>
          </p:nvSpPr>
          <p:spPr>
            <a:xfrm>
              <a:off x="7901312" y="1734672"/>
              <a:ext cx="209550" cy="209550"/>
            </a:xfrm>
            <a:custGeom>
              <a:avLst/>
              <a:gdLst>
                <a:gd name="connsiteX0" fmla="*/ 105013 w 209550"/>
                <a:gd name="connsiteY0" fmla="*/ 140732 h 209550"/>
                <a:gd name="connsiteX1" fmla="*/ 69294 w 209550"/>
                <a:gd name="connsiteY1" fmla="*/ 105013 h 209550"/>
                <a:gd name="connsiteX2" fmla="*/ 105013 w 209550"/>
                <a:gd name="connsiteY2" fmla="*/ 69294 h 209550"/>
                <a:gd name="connsiteX3" fmla="*/ 140732 w 209550"/>
                <a:gd name="connsiteY3" fmla="*/ 105013 h 209550"/>
                <a:gd name="connsiteX4" fmla="*/ 105013 w 209550"/>
                <a:gd name="connsiteY4" fmla="*/ 140732 h 209550"/>
                <a:gd name="connsiteX5" fmla="*/ 185499 w 209550"/>
                <a:gd name="connsiteY5" fmla="*/ 82629 h 209550"/>
                <a:gd name="connsiteX6" fmla="*/ 177879 w 209550"/>
                <a:gd name="connsiteY6" fmla="*/ 64056 h 209550"/>
                <a:gd name="connsiteX7" fmla="*/ 185499 w 209550"/>
                <a:gd name="connsiteY7" fmla="*/ 41672 h 209550"/>
                <a:gd name="connsiteX8" fmla="*/ 168354 w 209550"/>
                <a:gd name="connsiteY8" fmla="*/ 24527 h 209550"/>
                <a:gd name="connsiteX9" fmla="*/ 145971 w 209550"/>
                <a:gd name="connsiteY9" fmla="*/ 32147 h 209550"/>
                <a:gd name="connsiteX10" fmla="*/ 127397 w 209550"/>
                <a:gd name="connsiteY10" fmla="*/ 24527 h 209550"/>
                <a:gd name="connsiteX11" fmla="*/ 116919 w 209550"/>
                <a:gd name="connsiteY11" fmla="*/ 3572 h 209550"/>
                <a:gd name="connsiteX12" fmla="*/ 93107 w 209550"/>
                <a:gd name="connsiteY12" fmla="*/ 3572 h 209550"/>
                <a:gd name="connsiteX13" fmla="*/ 82629 w 209550"/>
                <a:gd name="connsiteY13" fmla="*/ 24527 h 209550"/>
                <a:gd name="connsiteX14" fmla="*/ 64056 w 209550"/>
                <a:gd name="connsiteY14" fmla="*/ 32147 h 209550"/>
                <a:gd name="connsiteX15" fmla="*/ 41672 w 209550"/>
                <a:gd name="connsiteY15" fmla="*/ 24527 h 209550"/>
                <a:gd name="connsiteX16" fmla="*/ 24527 w 209550"/>
                <a:gd name="connsiteY16" fmla="*/ 41672 h 209550"/>
                <a:gd name="connsiteX17" fmla="*/ 32147 w 209550"/>
                <a:gd name="connsiteY17" fmla="*/ 64056 h 209550"/>
                <a:gd name="connsiteX18" fmla="*/ 24527 w 209550"/>
                <a:gd name="connsiteY18" fmla="*/ 82629 h 209550"/>
                <a:gd name="connsiteX19" fmla="*/ 3572 w 209550"/>
                <a:gd name="connsiteY19" fmla="*/ 93107 h 209550"/>
                <a:gd name="connsiteX20" fmla="*/ 3572 w 209550"/>
                <a:gd name="connsiteY20" fmla="*/ 116919 h 209550"/>
                <a:gd name="connsiteX21" fmla="*/ 24527 w 209550"/>
                <a:gd name="connsiteY21" fmla="*/ 127397 h 209550"/>
                <a:gd name="connsiteX22" fmla="*/ 32147 w 209550"/>
                <a:gd name="connsiteY22" fmla="*/ 145971 h 209550"/>
                <a:gd name="connsiteX23" fmla="*/ 24527 w 209550"/>
                <a:gd name="connsiteY23" fmla="*/ 168354 h 209550"/>
                <a:gd name="connsiteX24" fmla="*/ 41196 w 209550"/>
                <a:gd name="connsiteY24" fmla="*/ 185023 h 209550"/>
                <a:gd name="connsiteX25" fmla="*/ 63579 w 209550"/>
                <a:gd name="connsiteY25" fmla="*/ 177403 h 209550"/>
                <a:gd name="connsiteX26" fmla="*/ 82153 w 209550"/>
                <a:gd name="connsiteY26" fmla="*/ 185023 h 209550"/>
                <a:gd name="connsiteX27" fmla="*/ 92631 w 209550"/>
                <a:gd name="connsiteY27" fmla="*/ 205978 h 209550"/>
                <a:gd name="connsiteX28" fmla="*/ 116443 w 209550"/>
                <a:gd name="connsiteY28" fmla="*/ 205978 h 209550"/>
                <a:gd name="connsiteX29" fmla="*/ 126921 w 209550"/>
                <a:gd name="connsiteY29" fmla="*/ 185023 h 209550"/>
                <a:gd name="connsiteX30" fmla="*/ 145494 w 209550"/>
                <a:gd name="connsiteY30" fmla="*/ 177403 h 209550"/>
                <a:gd name="connsiteX31" fmla="*/ 167878 w 209550"/>
                <a:gd name="connsiteY31" fmla="*/ 185023 h 209550"/>
                <a:gd name="connsiteX32" fmla="*/ 185023 w 209550"/>
                <a:gd name="connsiteY32" fmla="*/ 168354 h 209550"/>
                <a:gd name="connsiteX33" fmla="*/ 177403 w 209550"/>
                <a:gd name="connsiteY33" fmla="*/ 145971 h 209550"/>
                <a:gd name="connsiteX34" fmla="*/ 185499 w 209550"/>
                <a:gd name="connsiteY34" fmla="*/ 127397 h 209550"/>
                <a:gd name="connsiteX35" fmla="*/ 206454 w 209550"/>
                <a:gd name="connsiteY35" fmla="*/ 116919 h 209550"/>
                <a:gd name="connsiteX36" fmla="*/ 206454 w 209550"/>
                <a:gd name="connsiteY36" fmla="*/ 93107 h 209550"/>
                <a:gd name="connsiteX37" fmla="*/ 185499 w 209550"/>
                <a:gd name="connsiteY37" fmla="*/ 82629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209550" h="209550">
                  <a:moveTo>
                    <a:pt x="105013" y="140732"/>
                  </a:moveTo>
                  <a:cubicBezTo>
                    <a:pt x="85011" y="140732"/>
                    <a:pt x="69294" y="124539"/>
                    <a:pt x="69294" y="105013"/>
                  </a:cubicBezTo>
                  <a:cubicBezTo>
                    <a:pt x="69294" y="85487"/>
                    <a:pt x="85487" y="69294"/>
                    <a:pt x="105013" y="69294"/>
                  </a:cubicBezTo>
                  <a:cubicBezTo>
                    <a:pt x="125016" y="69294"/>
                    <a:pt x="140732" y="85487"/>
                    <a:pt x="140732" y="105013"/>
                  </a:cubicBezTo>
                  <a:cubicBezTo>
                    <a:pt x="140732" y="124539"/>
                    <a:pt x="124539" y="140732"/>
                    <a:pt x="105013" y="140732"/>
                  </a:cubicBezTo>
                  <a:close/>
                  <a:moveTo>
                    <a:pt x="185499" y="82629"/>
                  </a:moveTo>
                  <a:cubicBezTo>
                    <a:pt x="183594" y="75962"/>
                    <a:pt x="181213" y="69771"/>
                    <a:pt x="177879" y="64056"/>
                  </a:cubicBezTo>
                  <a:lnTo>
                    <a:pt x="185499" y="41672"/>
                  </a:lnTo>
                  <a:lnTo>
                    <a:pt x="168354" y="24527"/>
                  </a:lnTo>
                  <a:lnTo>
                    <a:pt x="145971" y="32147"/>
                  </a:lnTo>
                  <a:cubicBezTo>
                    <a:pt x="140256" y="28813"/>
                    <a:pt x="134064" y="26432"/>
                    <a:pt x="127397" y="24527"/>
                  </a:cubicBezTo>
                  <a:lnTo>
                    <a:pt x="116919" y="3572"/>
                  </a:lnTo>
                  <a:lnTo>
                    <a:pt x="93107" y="3572"/>
                  </a:lnTo>
                  <a:lnTo>
                    <a:pt x="82629" y="24527"/>
                  </a:lnTo>
                  <a:cubicBezTo>
                    <a:pt x="75962" y="26432"/>
                    <a:pt x="69771" y="28813"/>
                    <a:pt x="64056" y="32147"/>
                  </a:cubicBezTo>
                  <a:lnTo>
                    <a:pt x="41672" y="24527"/>
                  </a:lnTo>
                  <a:lnTo>
                    <a:pt x="24527" y="41672"/>
                  </a:lnTo>
                  <a:lnTo>
                    <a:pt x="32147" y="64056"/>
                  </a:lnTo>
                  <a:cubicBezTo>
                    <a:pt x="28813" y="69771"/>
                    <a:pt x="26432" y="75962"/>
                    <a:pt x="24527" y="82629"/>
                  </a:cubicBezTo>
                  <a:lnTo>
                    <a:pt x="3572" y="93107"/>
                  </a:lnTo>
                  <a:lnTo>
                    <a:pt x="3572" y="116919"/>
                  </a:lnTo>
                  <a:lnTo>
                    <a:pt x="24527" y="127397"/>
                  </a:lnTo>
                  <a:cubicBezTo>
                    <a:pt x="26432" y="134064"/>
                    <a:pt x="28813" y="140256"/>
                    <a:pt x="32147" y="145971"/>
                  </a:cubicBezTo>
                  <a:lnTo>
                    <a:pt x="24527" y="168354"/>
                  </a:lnTo>
                  <a:lnTo>
                    <a:pt x="41196" y="185023"/>
                  </a:lnTo>
                  <a:lnTo>
                    <a:pt x="63579" y="177403"/>
                  </a:lnTo>
                  <a:cubicBezTo>
                    <a:pt x="69294" y="180737"/>
                    <a:pt x="75486" y="183118"/>
                    <a:pt x="82153" y="185023"/>
                  </a:cubicBezTo>
                  <a:lnTo>
                    <a:pt x="92631" y="205978"/>
                  </a:lnTo>
                  <a:lnTo>
                    <a:pt x="116443" y="205978"/>
                  </a:lnTo>
                  <a:lnTo>
                    <a:pt x="126921" y="185023"/>
                  </a:lnTo>
                  <a:cubicBezTo>
                    <a:pt x="133588" y="183118"/>
                    <a:pt x="139779" y="180737"/>
                    <a:pt x="145494" y="177403"/>
                  </a:cubicBezTo>
                  <a:lnTo>
                    <a:pt x="167878" y="185023"/>
                  </a:lnTo>
                  <a:lnTo>
                    <a:pt x="185023" y="168354"/>
                  </a:lnTo>
                  <a:lnTo>
                    <a:pt x="177403" y="145971"/>
                  </a:lnTo>
                  <a:cubicBezTo>
                    <a:pt x="180737" y="140256"/>
                    <a:pt x="183594" y="133588"/>
                    <a:pt x="185499" y="127397"/>
                  </a:cubicBezTo>
                  <a:lnTo>
                    <a:pt x="206454" y="116919"/>
                  </a:lnTo>
                  <a:lnTo>
                    <a:pt x="206454" y="93107"/>
                  </a:lnTo>
                  <a:lnTo>
                    <a:pt x="185499" y="8262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E729A9BC-6693-47EF-945C-E9071D6AACAD}"/>
                </a:ext>
              </a:extLst>
            </p:cNvPr>
            <p:cNvSpPr/>
            <p:nvPr/>
          </p:nvSpPr>
          <p:spPr>
            <a:xfrm>
              <a:off x="7793680" y="1908027"/>
              <a:ext cx="209550" cy="209550"/>
            </a:xfrm>
            <a:custGeom>
              <a:avLst/>
              <a:gdLst>
                <a:gd name="connsiteX0" fmla="*/ 105013 w 209550"/>
                <a:gd name="connsiteY0" fmla="*/ 140732 h 209550"/>
                <a:gd name="connsiteX1" fmla="*/ 69294 w 209550"/>
                <a:gd name="connsiteY1" fmla="*/ 105013 h 209550"/>
                <a:gd name="connsiteX2" fmla="*/ 105013 w 209550"/>
                <a:gd name="connsiteY2" fmla="*/ 69294 h 209550"/>
                <a:gd name="connsiteX3" fmla="*/ 140732 w 209550"/>
                <a:gd name="connsiteY3" fmla="*/ 105013 h 209550"/>
                <a:gd name="connsiteX4" fmla="*/ 105013 w 209550"/>
                <a:gd name="connsiteY4" fmla="*/ 140732 h 209550"/>
                <a:gd name="connsiteX5" fmla="*/ 105013 w 209550"/>
                <a:gd name="connsiteY5" fmla="*/ 140732 h 209550"/>
                <a:gd name="connsiteX6" fmla="*/ 177879 w 209550"/>
                <a:gd name="connsiteY6" fmla="*/ 64056 h 209550"/>
                <a:gd name="connsiteX7" fmla="*/ 185499 w 209550"/>
                <a:gd name="connsiteY7" fmla="*/ 41672 h 209550"/>
                <a:gd name="connsiteX8" fmla="*/ 168354 w 209550"/>
                <a:gd name="connsiteY8" fmla="*/ 24527 h 209550"/>
                <a:gd name="connsiteX9" fmla="*/ 145971 w 209550"/>
                <a:gd name="connsiteY9" fmla="*/ 32147 h 209550"/>
                <a:gd name="connsiteX10" fmla="*/ 127397 w 209550"/>
                <a:gd name="connsiteY10" fmla="*/ 24527 h 209550"/>
                <a:gd name="connsiteX11" fmla="*/ 116919 w 209550"/>
                <a:gd name="connsiteY11" fmla="*/ 3572 h 209550"/>
                <a:gd name="connsiteX12" fmla="*/ 93107 w 209550"/>
                <a:gd name="connsiteY12" fmla="*/ 3572 h 209550"/>
                <a:gd name="connsiteX13" fmla="*/ 82629 w 209550"/>
                <a:gd name="connsiteY13" fmla="*/ 24527 h 209550"/>
                <a:gd name="connsiteX14" fmla="*/ 64056 w 209550"/>
                <a:gd name="connsiteY14" fmla="*/ 32147 h 209550"/>
                <a:gd name="connsiteX15" fmla="*/ 41672 w 209550"/>
                <a:gd name="connsiteY15" fmla="*/ 24527 h 209550"/>
                <a:gd name="connsiteX16" fmla="*/ 25003 w 209550"/>
                <a:gd name="connsiteY16" fmla="*/ 41196 h 209550"/>
                <a:gd name="connsiteX17" fmla="*/ 32147 w 209550"/>
                <a:gd name="connsiteY17" fmla="*/ 63579 h 209550"/>
                <a:gd name="connsiteX18" fmla="*/ 24527 w 209550"/>
                <a:gd name="connsiteY18" fmla="*/ 82153 h 209550"/>
                <a:gd name="connsiteX19" fmla="*/ 3572 w 209550"/>
                <a:gd name="connsiteY19" fmla="*/ 92631 h 209550"/>
                <a:gd name="connsiteX20" fmla="*/ 3572 w 209550"/>
                <a:gd name="connsiteY20" fmla="*/ 116443 h 209550"/>
                <a:gd name="connsiteX21" fmla="*/ 24527 w 209550"/>
                <a:gd name="connsiteY21" fmla="*/ 126921 h 209550"/>
                <a:gd name="connsiteX22" fmla="*/ 32147 w 209550"/>
                <a:gd name="connsiteY22" fmla="*/ 145494 h 209550"/>
                <a:gd name="connsiteX23" fmla="*/ 25003 w 209550"/>
                <a:gd name="connsiteY23" fmla="*/ 167878 h 209550"/>
                <a:gd name="connsiteX24" fmla="*/ 41672 w 209550"/>
                <a:gd name="connsiteY24" fmla="*/ 184547 h 209550"/>
                <a:gd name="connsiteX25" fmla="*/ 64056 w 209550"/>
                <a:gd name="connsiteY25" fmla="*/ 177403 h 209550"/>
                <a:gd name="connsiteX26" fmla="*/ 82629 w 209550"/>
                <a:gd name="connsiteY26" fmla="*/ 185023 h 209550"/>
                <a:gd name="connsiteX27" fmla="*/ 93107 w 209550"/>
                <a:gd name="connsiteY27" fmla="*/ 205978 h 209550"/>
                <a:gd name="connsiteX28" fmla="*/ 116919 w 209550"/>
                <a:gd name="connsiteY28" fmla="*/ 205978 h 209550"/>
                <a:gd name="connsiteX29" fmla="*/ 127397 w 209550"/>
                <a:gd name="connsiteY29" fmla="*/ 185023 h 209550"/>
                <a:gd name="connsiteX30" fmla="*/ 145971 w 209550"/>
                <a:gd name="connsiteY30" fmla="*/ 177403 h 209550"/>
                <a:gd name="connsiteX31" fmla="*/ 168354 w 209550"/>
                <a:gd name="connsiteY31" fmla="*/ 185023 h 209550"/>
                <a:gd name="connsiteX32" fmla="*/ 185023 w 209550"/>
                <a:gd name="connsiteY32" fmla="*/ 167878 h 209550"/>
                <a:gd name="connsiteX33" fmla="*/ 177879 w 209550"/>
                <a:gd name="connsiteY33" fmla="*/ 145971 h 209550"/>
                <a:gd name="connsiteX34" fmla="*/ 185499 w 209550"/>
                <a:gd name="connsiteY34" fmla="*/ 127397 h 209550"/>
                <a:gd name="connsiteX35" fmla="*/ 206454 w 209550"/>
                <a:gd name="connsiteY35" fmla="*/ 116919 h 209550"/>
                <a:gd name="connsiteX36" fmla="*/ 206454 w 209550"/>
                <a:gd name="connsiteY36" fmla="*/ 93107 h 209550"/>
                <a:gd name="connsiteX37" fmla="*/ 185499 w 209550"/>
                <a:gd name="connsiteY37" fmla="*/ 82629 h 209550"/>
                <a:gd name="connsiteX38" fmla="*/ 177879 w 209550"/>
                <a:gd name="connsiteY38" fmla="*/ 64056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209550" h="209550">
                  <a:moveTo>
                    <a:pt x="105013" y="140732"/>
                  </a:moveTo>
                  <a:cubicBezTo>
                    <a:pt x="85011" y="140732"/>
                    <a:pt x="69294" y="124539"/>
                    <a:pt x="69294" y="105013"/>
                  </a:cubicBezTo>
                  <a:cubicBezTo>
                    <a:pt x="69294" y="85011"/>
                    <a:pt x="85487" y="69294"/>
                    <a:pt x="105013" y="69294"/>
                  </a:cubicBezTo>
                  <a:cubicBezTo>
                    <a:pt x="125016" y="69294"/>
                    <a:pt x="140732" y="85487"/>
                    <a:pt x="140732" y="105013"/>
                  </a:cubicBezTo>
                  <a:cubicBezTo>
                    <a:pt x="140732" y="124539"/>
                    <a:pt x="125016" y="140732"/>
                    <a:pt x="105013" y="140732"/>
                  </a:cubicBezTo>
                  <a:lnTo>
                    <a:pt x="105013" y="140732"/>
                  </a:lnTo>
                  <a:close/>
                  <a:moveTo>
                    <a:pt x="177879" y="64056"/>
                  </a:moveTo>
                  <a:lnTo>
                    <a:pt x="185499" y="41672"/>
                  </a:lnTo>
                  <a:lnTo>
                    <a:pt x="168354" y="24527"/>
                  </a:lnTo>
                  <a:lnTo>
                    <a:pt x="145971" y="32147"/>
                  </a:lnTo>
                  <a:cubicBezTo>
                    <a:pt x="140256" y="28813"/>
                    <a:pt x="133588" y="26432"/>
                    <a:pt x="127397" y="24527"/>
                  </a:cubicBezTo>
                  <a:lnTo>
                    <a:pt x="116919" y="3572"/>
                  </a:lnTo>
                  <a:lnTo>
                    <a:pt x="93107" y="3572"/>
                  </a:lnTo>
                  <a:lnTo>
                    <a:pt x="82629" y="24527"/>
                  </a:lnTo>
                  <a:cubicBezTo>
                    <a:pt x="75962" y="26432"/>
                    <a:pt x="69771" y="28813"/>
                    <a:pt x="64056" y="32147"/>
                  </a:cubicBezTo>
                  <a:lnTo>
                    <a:pt x="41672" y="24527"/>
                  </a:lnTo>
                  <a:lnTo>
                    <a:pt x="25003" y="41196"/>
                  </a:lnTo>
                  <a:lnTo>
                    <a:pt x="32147" y="63579"/>
                  </a:lnTo>
                  <a:cubicBezTo>
                    <a:pt x="28813" y="69294"/>
                    <a:pt x="26432" y="75962"/>
                    <a:pt x="24527" y="82153"/>
                  </a:cubicBezTo>
                  <a:lnTo>
                    <a:pt x="3572" y="92631"/>
                  </a:lnTo>
                  <a:lnTo>
                    <a:pt x="3572" y="116443"/>
                  </a:lnTo>
                  <a:lnTo>
                    <a:pt x="24527" y="126921"/>
                  </a:lnTo>
                  <a:cubicBezTo>
                    <a:pt x="26432" y="133588"/>
                    <a:pt x="28813" y="139779"/>
                    <a:pt x="32147" y="145494"/>
                  </a:cubicBezTo>
                  <a:lnTo>
                    <a:pt x="25003" y="167878"/>
                  </a:lnTo>
                  <a:lnTo>
                    <a:pt x="41672" y="184547"/>
                  </a:lnTo>
                  <a:lnTo>
                    <a:pt x="64056" y="177403"/>
                  </a:lnTo>
                  <a:cubicBezTo>
                    <a:pt x="69771" y="180737"/>
                    <a:pt x="75962" y="183118"/>
                    <a:pt x="82629" y="185023"/>
                  </a:cubicBezTo>
                  <a:lnTo>
                    <a:pt x="93107" y="205978"/>
                  </a:lnTo>
                  <a:lnTo>
                    <a:pt x="116919" y="205978"/>
                  </a:lnTo>
                  <a:lnTo>
                    <a:pt x="127397" y="185023"/>
                  </a:lnTo>
                  <a:cubicBezTo>
                    <a:pt x="134064" y="183118"/>
                    <a:pt x="140256" y="180737"/>
                    <a:pt x="145971" y="177403"/>
                  </a:cubicBezTo>
                  <a:lnTo>
                    <a:pt x="168354" y="185023"/>
                  </a:lnTo>
                  <a:lnTo>
                    <a:pt x="185023" y="167878"/>
                  </a:lnTo>
                  <a:lnTo>
                    <a:pt x="177879" y="145971"/>
                  </a:lnTo>
                  <a:cubicBezTo>
                    <a:pt x="181213" y="140256"/>
                    <a:pt x="183594" y="134064"/>
                    <a:pt x="185499" y="127397"/>
                  </a:cubicBezTo>
                  <a:lnTo>
                    <a:pt x="206454" y="116919"/>
                  </a:lnTo>
                  <a:lnTo>
                    <a:pt x="206454" y="93107"/>
                  </a:lnTo>
                  <a:lnTo>
                    <a:pt x="185499" y="82629"/>
                  </a:lnTo>
                  <a:cubicBezTo>
                    <a:pt x="183594" y="75962"/>
                    <a:pt x="181213" y="69771"/>
                    <a:pt x="177879" y="6405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40" name="Graphic 13" descr="Briefcase">
            <a:extLst>
              <a:ext uri="{FF2B5EF4-FFF2-40B4-BE49-F238E27FC236}">
                <a16:creationId xmlns:a16="http://schemas.microsoft.com/office/drawing/2014/main" id="{688C1FD7-85E8-47EB-8007-9E1EE2B9E79B}"/>
              </a:ext>
            </a:extLst>
          </p:cNvPr>
          <p:cNvGrpSpPr/>
          <p:nvPr/>
        </p:nvGrpSpPr>
        <p:grpSpPr>
          <a:xfrm>
            <a:off x="619965" y="1671053"/>
            <a:ext cx="457200" cy="457200"/>
            <a:chOff x="8409667" y="1711034"/>
            <a:chExt cx="457200" cy="457200"/>
          </a:xfrm>
          <a:solidFill>
            <a:srgbClr val="C90076"/>
          </a:solidFill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8458DFA9-6F66-42CF-B529-280C5A97EC4D}"/>
                </a:ext>
              </a:extLst>
            </p:cNvPr>
            <p:cNvSpPr/>
            <p:nvPr/>
          </p:nvSpPr>
          <p:spPr>
            <a:xfrm>
              <a:off x="8455506" y="1940229"/>
              <a:ext cx="381000" cy="152400"/>
            </a:xfrm>
            <a:custGeom>
              <a:avLst/>
              <a:gdLst>
                <a:gd name="connsiteX0" fmla="*/ 220861 w 381000"/>
                <a:gd name="connsiteY0" fmla="*/ 11311 h 152400"/>
                <a:gd name="connsiteX1" fmla="*/ 201811 w 381000"/>
                <a:gd name="connsiteY1" fmla="*/ 30361 h 152400"/>
                <a:gd name="connsiteX2" fmla="*/ 182761 w 381000"/>
                <a:gd name="connsiteY2" fmla="*/ 30361 h 152400"/>
                <a:gd name="connsiteX3" fmla="*/ 163711 w 381000"/>
                <a:gd name="connsiteY3" fmla="*/ 11311 h 152400"/>
                <a:gd name="connsiteX4" fmla="*/ 163711 w 381000"/>
                <a:gd name="connsiteY4" fmla="*/ 1786 h 152400"/>
                <a:gd name="connsiteX5" fmla="*/ 1786 w 381000"/>
                <a:gd name="connsiteY5" fmla="*/ 1786 h 152400"/>
                <a:gd name="connsiteX6" fmla="*/ 1786 w 381000"/>
                <a:gd name="connsiteY6" fmla="*/ 135136 h 152400"/>
                <a:gd name="connsiteX7" fmla="*/ 20836 w 381000"/>
                <a:gd name="connsiteY7" fmla="*/ 154186 h 152400"/>
                <a:gd name="connsiteX8" fmla="*/ 363736 w 381000"/>
                <a:gd name="connsiteY8" fmla="*/ 154186 h 152400"/>
                <a:gd name="connsiteX9" fmla="*/ 382786 w 381000"/>
                <a:gd name="connsiteY9" fmla="*/ 135136 h 152400"/>
                <a:gd name="connsiteX10" fmla="*/ 382786 w 381000"/>
                <a:gd name="connsiteY10" fmla="*/ 1786 h 152400"/>
                <a:gd name="connsiteX11" fmla="*/ 220861 w 381000"/>
                <a:gd name="connsiteY11" fmla="*/ 1786 h 152400"/>
                <a:gd name="connsiteX12" fmla="*/ 220861 w 381000"/>
                <a:gd name="connsiteY12" fmla="*/ 11311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000" h="152400">
                  <a:moveTo>
                    <a:pt x="220861" y="11311"/>
                  </a:moveTo>
                  <a:cubicBezTo>
                    <a:pt x="220861" y="21788"/>
                    <a:pt x="212288" y="30361"/>
                    <a:pt x="201811" y="30361"/>
                  </a:cubicBezTo>
                  <a:lnTo>
                    <a:pt x="182761" y="30361"/>
                  </a:lnTo>
                  <a:cubicBezTo>
                    <a:pt x="172283" y="30361"/>
                    <a:pt x="163711" y="21788"/>
                    <a:pt x="163711" y="11311"/>
                  </a:cubicBezTo>
                  <a:lnTo>
                    <a:pt x="163711" y="1786"/>
                  </a:lnTo>
                  <a:lnTo>
                    <a:pt x="1786" y="1786"/>
                  </a:lnTo>
                  <a:lnTo>
                    <a:pt x="1786" y="135136"/>
                  </a:lnTo>
                  <a:cubicBezTo>
                    <a:pt x="1786" y="145613"/>
                    <a:pt x="10358" y="154186"/>
                    <a:pt x="20836" y="154186"/>
                  </a:cubicBezTo>
                  <a:lnTo>
                    <a:pt x="363736" y="154186"/>
                  </a:lnTo>
                  <a:cubicBezTo>
                    <a:pt x="374213" y="154186"/>
                    <a:pt x="382786" y="145613"/>
                    <a:pt x="382786" y="135136"/>
                  </a:cubicBezTo>
                  <a:lnTo>
                    <a:pt x="382786" y="1786"/>
                  </a:lnTo>
                  <a:lnTo>
                    <a:pt x="220861" y="1786"/>
                  </a:lnTo>
                  <a:lnTo>
                    <a:pt x="220861" y="11311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D730A5D6-0C68-4AAB-AB1B-68ED7C544287}"/>
                </a:ext>
              </a:extLst>
            </p:cNvPr>
            <p:cNvSpPr/>
            <p:nvPr/>
          </p:nvSpPr>
          <p:spPr>
            <a:xfrm>
              <a:off x="8455506" y="1761636"/>
              <a:ext cx="381000" cy="161925"/>
            </a:xfrm>
            <a:custGeom>
              <a:avLst/>
              <a:gdLst>
                <a:gd name="connsiteX0" fmla="*/ 363736 w 381000"/>
                <a:gd name="connsiteY0" fmla="*/ 66080 h 161925"/>
                <a:gd name="connsiteX1" fmla="*/ 268486 w 381000"/>
                <a:gd name="connsiteY1" fmla="*/ 66080 h 161925"/>
                <a:gd name="connsiteX2" fmla="*/ 268486 w 381000"/>
                <a:gd name="connsiteY2" fmla="*/ 35123 h 161925"/>
                <a:gd name="connsiteX3" fmla="*/ 235148 w 381000"/>
                <a:gd name="connsiteY3" fmla="*/ 1786 h 161925"/>
                <a:gd name="connsiteX4" fmla="*/ 149423 w 381000"/>
                <a:gd name="connsiteY4" fmla="*/ 1786 h 161925"/>
                <a:gd name="connsiteX5" fmla="*/ 116086 w 381000"/>
                <a:gd name="connsiteY5" fmla="*/ 35123 h 161925"/>
                <a:gd name="connsiteX6" fmla="*/ 116086 w 381000"/>
                <a:gd name="connsiteY6" fmla="*/ 66080 h 161925"/>
                <a:gd name="connsiteX7" fmla="*/ 20836 w 381000"/>
                <a:gd name="connsiteY7" fmla="*/ 66080 h 161925"/>
                <a:gd name="connsiteX8" fmla="*/ 1786 w 381000"/>
                <a:gd name="connsiteY8" fmla="*/ 85130 h 161925"/>
                <a:gd name="connsiteX9" fmla="*/ 1786 w 381000"/>
                <a:gd name="connsiteY9" fmla="*/ 161330 h 161925"/>
                <a:gd name="connsiteX10" fmla="*/ 163711 w 381000"/>
                <a:gd name="connsiteY10" fmla="*/ 161330 h 161925"/>
                <a:gd name="connsiteX11" fmla="*/ 163711 w 381000"/>
                <a:gd name="connsiteY11" fmla="*/ 151805 h 161925"/>
                <a:gd name="connsiteX12" fmla="*/ 220861 w 381000"/>
                <a:gd name="connsiteY12" fmla="*/ 151805 h 161925"/>
                <a:gd name="connsiteX13" fmla="*/ 220861 w 381000"/>
                <a:gd name="connsiteY13" fmla="*/ 161330 h 161925"/>
                <a:gd name="connsiteX14" fmla="*/ 382786 w 381000"/>
                <a:gd name="connsiteY14" fmla="*/ 161330 h 161925"/>
                <a:gd name="connsiteX15" fmla="*/ 382786 w 381000"/>
                <a:gd name="connsiteY15" fmla="*/ 85130 h 161925"/>
                <a:gd name="connsiteX16" fmla="*/ 363736 w 381000"/>
                <a:gd name="connsiteY16" fmla="*/ 66080 h 161925"/>
                <a:gd name="connsiteX17" fmla="*/ 144661 w 381000"/>
                <a:gd name="connsiteY17" fmla="*/ 66080 h 161925"/>
                <a:gd name="connsiteX18" fmla="*/ 144661 w 381000"/>
                <a:gd name="connsiteY18" fmla="*/ 35123 h 161925"/>
                <a:gd name="connsiteX19" fmla="*/ 149423 w 381000"/>
                <a:gd name="connsiteY19" fmla="*/ 30361 h 161925"/>
                <a:gd name="connsiteX20" fmla="*/ 235148 w 381000"/>
                <a:gd name="connsiteY20" fmla="*/ 30361 h 161925"/>
                <a:gd name="connsiteX21" fmla="*/ 239911 w 381000"/>
                <a:gd name="connsiteY21" fmla="*/ 35123 h 161925"/>
                <a:gd name="connsiteX22" fmla="*/ 239911 w 381000"/>
                <a:gd name="connsiteY22" fmla="*/ 66080 h 161925"/>
                <a:gd name="connsiteX23" fmla="*/ 144661 w 381000"/>
                <a:gd name="connsiteY23" fmla="*/ 66080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000" h="161925">
                  <a:moveTo>
                    <a:pt x="363736" y="66080"/>
                  </a:moveTo>
                  <a:lnTo>
                    <a:pt x="268486" y="66080"/>
                  </a:lnTo>
                  <a:lnTo>
                    <a:pt x="268486" y="35123"/>
                  </a:lnTo>
                  <a:cubicBezTo>
                    <a:pt x="268486" y="16550"/>
                    <a:pt x="253722" y="1786"/>
                    <a:pt x="235148" y="1786"/>
                  </a:cubicBezTo>
                  <a:lnTo>
                    <a:pt x="149423" y="1786"/>
                  </a:lnTo>
                  <a:cubicBezTo>
                    <a:pt x="130850" y="1786"/>
                    <a:pt x="116086" y="16550"/>
                    <a:pt x="116086" y="35123"/>
                  </a:cubicBezTo>
                  <a:lnTo>
                    <a:pt x="116086" y="66080"/>
                  </a:lnTo>
                  <a:lnTo>
                    <a:pt x="20836" y="66080"/>
                  </a:lnTo>
                  <a:cubicBezTo>
                    <a:pt x="10358" y="66080"/>
                    <a:pt x="1786" y="74652"/>
                    <a:pt x="1786" y="85130"/>
                  </a:cubicBezTo>
                  <a:lnTo>
                    <a:pt x="1786" y="161330"/>
                  </a:lnTo>
                  <a:lnTo>
                    <a:pt x="163711" y="161330"/>
                  </a:lnTo>
                  <a:lnTo>
                    <a:pt x="163711" y="151805"/>
                  </a:lnTo>
                  <a:lnTo>
                    <a:pt x="220861" y="151805"/>
                  </a:lnTo>
                  <a:lnTo>
                    <a:pt x="220861" y="161330"/>
                  </a:lnTo>
                  <a:lnTo>
                    <a:pt x="382786" y="161330"/>
                  </a:lnTo>
                  <a:lnTo>
                    <a:pt x="382786" y="85130"/>
                  </a:lnTo>
                  <a:cubicBezTo>
                    <a:pt x="382786" y="74652"/>
                    <a:pt x="374213" y="66080"/>
                    <a:pt x="363736" y="66080"/>
                  </a:cubicBezTo>
                  <a:moveTo>
                    <a:pt x="144661" y="66080"/>
                  </a:moveTo>
                  <a:lnTo>
                    <a:pt x="144661" y="35123"/>
                  </a:lnTo>
                  <a:cubicBezTo>
                    <a:pt x="144661" y="32266"/>
                    <a:pt x="146566" y="30361"/>
                    <a:pt x="149423" y="30361"/>
                  </a:cubicBezTo>
                  <a:lnTo>
                    <a:pt x="235148" y="30361"/>
                  </a:lnTo>
                  <a:cubicBezTo>
                    <a:pt x="238006" y="30361"/>
                    <a:pt x="239911" y="32266"/>
                    <a:pt x="239911" y="35123"/>
                  </a:cubicBezTo>
                  <a:lnTo>
                    <a:pt x="239911" y="66080"/>
                  </a:lnTo>
                  <a:lnTo>
                    <a:pt x="144661" y="66080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44" name="Graphic 16" descr="Trophy">
            <a:extLst>
              <a:ext uri="{FF2B5EF4-FFF2-40B4-BE49-F238E27FC236}">
                <a16:creationId xmlns:a16="http://schemas.microsoft.com/office/drawing/2014/main" id="{71A6F500-B348-4BC6-BDBD-CAD0F15857C8}"/>
              </a:ext>
            </a:extLst>
          </p:cNvPr>
          <p:cNvSpPr/>
          <p:nvPr/>
        </p:nvSpPr>
        <p:spPr>
          <a:xfrm>
            <a:off x="11249025" y="1711534"/>
            <a:ext cx="333375" cy="376238"/>
          </a:xfrm>
          <a:custGeom>
            <a:avLst/>
            <a:gdLst>
              <a:gd name="connsiteX0" fmla="*/ 287060 w 333375"/>
              <a:gd name="connsiteY0" fmla="*/ 182761 h 376237"/>
              <a:gd name="connsiteX1" fmla="*/ 220385 w 333375"/>
              <a:gd name="connsiteY1" fmla="*/ 214670 h 376237"/>
              <a:gd name="connsiteX2" fmla="*/ 248960 w 333375"/>
              <a:gd name="connsiteY2" fmla="*/ 185618 h 376237"/>
              <a:gd name="connsiteX3" fmla="*/ 259913 w 333375"/>
              <a:gd name="connsiteY3" fmla="*/ 171331 h 376237"/>
              <a:gd name="connsiteX4" fmla="*/ 272772 w 333375"/>
              <a:gd name="connsiteY4" fmla="*/ 126087 h 376237"/>
              <a:gd name="connsiteX5" fmla="*/ 272772 w 333375"/>
              <a:gd name="connsiteY5" fmla="*/ 64175 h 376237"/>
              <a:gd name="connsiteX6" fmla="*/ 306110 w 333375"/>
              <a:gd name="connsiteY6" fmla="*/ 64175 h 376237"/>
              <a:gd name="connsiteX7" fmla="*/ 306110 w 333375"/>
              <a:gd name="connsiteY7" fmla="*/ 136565 h 376237"/>
              <a:gd name="connsiteX8" fmla="*/ 287060 w 333375"/>
              <a:gd name="connsiteY8" fmla="*/ 182761 h 376237"/>
              <a:gd name="connsiteX9" fmla="*/ 50363 w 333375"/>
              <a:gd name="connsiteY9" fmla="*/ 182761 h 376237"/>
              <a:gd name="connsiteX10" fmla="*/ 30361 w 333375"/>
              <a:gd name="connsiteY10" fmla="*/ 136565 h 376237"/>
              <a:gd name="connsiteX11" fmla="*/ 30361 w 333375"/>
              <a:gd name="connsiteY11" fmla="*/ 63698 h 376237"/>
              <a:gd name="connsiteX12" fmla="*/ 63698 w 333375"/>
              <a:gd name="connsiteY12" fmla="*/ 63698 h 376237"/>
              <a:gd name="connsiteX13" fmla="*/ 63698 w 333375"/>
              <a:gd name="connsiteY13" fmla="*/ 125611 h 376237"/>
              <a:gd name="connsiteX14" fmla="*/ 76557 w 333375"/>
              <a:gd name="connsiteY14" fmla="*/ 170855 h 376237"/>
              <a:gd name="connsiteX15" fmla="*/ 87511 w 333375"/>
              <a:gd name="connsiteY15" fmla="*/ 185142 h 376237"/>
              <a:gd name="connsiteX16" fmla="*/ 116086 w 333375"/>
              <a:gd name="connsiteY16" fmla="*/ 214193 h 376237"/>
              <a:gd name="connsiteX17" fmla="*/ 50363 w 333375"/>
              <a:gd name="connsiteY17" fmla="*/ 182761 h 376237"/>
              <a:gd name="connsiteX18" fmla="*/ 335161 w 333375"/>
              <a:gd name="connsiteY18" fmla="*/ 135136 h 376237"/>
              <a:gd name="connsiteX19" fmla="*/ 335161 w 333375"/>
              <a:gd name="connsiteY19" fmla="*/ 35123 h 376237"/>
              <a:gd name="connsiteX20" fmla="*/ 273248 w 333375"/>
              <a:gd name="connsiteY20" fmla="*/ 35123 h 376237"/>
              <a:gd name="connsiteX21" fmla="*/ 273248 w 333375"/>
              <a:gd name="connsiteY21" fmla="*/ 1786 h 376237"/>
              <a:gd name="connsiteX22" fmla="*/ 168473 w 333375"/>
              <a:gd name="connsiteY22" fmla="*/ 1786 h 376237"/>
              <a:gd name="connsiteX23" fmla="*/ 63698 w 333375"/>
              <a:gd name="connsiteY23" fmla="*/ 1786 h 376237"/>
              <a:gd name="connsiteX24" fmla="*/ 63698 w 333375"/>
              <a:gd name="connsiteY24" fmla="*/ 35123 h 376237"/>
              <a:gd name="connsiteX25" fmla="*/ 1786 w 333375"/>
              <a:gd name="connsiteY25" fmla="*/ 35123 h 376237"/>
              <a:gd name="connsiteX26" fmla="*/ 1786 w 333375"/>
              <a:gd name="connsiteY26" fmla="*/ 134660 h 376237"/>
              <a:gd name="connsiteX27" fmla="*/ 28932 w 333375"/>
              <a:gd name="connsiteY27" fmla="*/ 201335 h 376237"/>
              <a:gd name="connsiteX28" fmla="*/ 142756 w 333375"/>
              <a:gd name="connsiteY28" fmla="*/ 244197 h 376237"/>
              <a:gd name="connsiteX29" fmla="*/ 149423 w 333375"/>
              <a:gd name="connsiteY29" fmla="*/ 268010 h 376237"/>
              <a:gd name="connsiteX30" fmla="*/ 149423 w 333375"/>
              <a:gd name="connsiteY30" fmla="*/ 329922 h 376237"/>
              <a:gd name="connsiteX31" fmla="*/ 125611 w 333375"/>
              <a:gd name="connsiteY31" fmla="*/ 329922 h 376237"/>
              <a:gd name="connsiteX32" fmla="*/ 106561 w 333375"/>
              <a:gd name="connsiteY32" fmla="*/ 348972 h 376237"/>
              <a:gd name="connsiteX33" fmla="*/ 82748 w 333375"/>
              <a:gd name="connsiteY33" fmla="*/ 348972 h 376237"/>
              <a:gd name="connsiteX34" fmla="*/ 63698 w 333375"/>
              <a:gd name="connsiteY34" fmla="*/ 368022 h 376237"/>
              <a:gd name="connsiteX35" fmla="*/ 63698 w 333375"/>
              <a:gd name="connsiteY35" fmla="*/ 377547 h 376237"/>
              <a:gd name="connsiteX36" fmla="*/ 273248 w 333375"/>
              <a:gd name="connsiteY36" fmla="*/ 377547 h 376237"/>
              <a:gd name="connsiteX37" fmla="*/ 273248 w 333375"/>
              <a:gd name="connsiteY37" fmla="*/ 368022 h 376237"/>
              <a:gd name="connsiteX38" fmla="*/ 254198 w 333375"/>
              <a:gd name="connsiteY38" fmla="*/ 348972 h 376237"/>
              <a:gd name="connsiteX39" fmla="*/ 230386 w 333375"/>
              <a:gd name="connsiteY39" fmla="*/ 348972 h 376237"/>
              <a:gd name="connsiteX40" fmla="*/ 211336 w 333375"/>
              <a:gd name="connsiteY40" fmla="*/ 329922 h 376237"/>
              <a:gd name="connsiteX41" fmla="*/ 187523 w 333375"/>
              <a:gd name="connsiteY41" fmla="*/ 329922 h 376237"/>
              <a:gd name="connsiteX42" fmla="*/ 187523 w 333375"/>
              <a:gd name="connsiteY42" fmla="*/ 268486 h 376237"/>
              <a:gd name="connsiteX43" fmla="*/ 194191 w 333375"/>
              <a:gd name="connsiteY43" fmla="*/ 244673 h 376237"/>
              <a:gd name="connsiteX44" fmla="*/ 308015 w 333375"/>
              <a:gd name="connsiteY44" fmla="*/ 201811 h 376237"/>
              <a:gd name="connsiteX45" fmla="*/ 335161 w 333375"/>
              <a:gd name="connsiteY45" fmla="*/ 135136 h 376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333375" h="376237">
                <a:moveTo>
                  <a:pt x="287060" y="182761"/>
                </a:moveTo>
                <a:cubicBezTo>
                  <a:pt x="270391" y="199906"/>
                  <a:pt x="254675" y="210860"/>
                  <a:pt x="220385" y="214670"/>
                </a:cubicBezTo>
                <a:cubicBezTo>
                  <a:pt x="229433" y="205621"/>
                  <a:pt x="239911" y="196572"/>
                  <a:pt x="248960" y="185618"/>
                </a:cubicBezTo>
                <a:cubicBezTo>
                  <a:pt x="252770" y="181332"/>
                  <a:pt x="259913" y="171807"/>
                  <a:pt x="259913" y="171331"/>
                </a:cubicBezTo>
                <a:cubicBezTo>
                  <a:pt x="268010" y="157996"/>
                  <a:pt x="272772" y="142756"/>
                  <a:pt x="272772" y="126087"/>
                </a:cubicBezTo>
                <a:lnTo>
                  <a:pt x="272772" y="64175"/>
                </a:lnTo>
                <a:lnTo>
                  <a:pt x="306110" y="64175"/>
                </a:lnTo>
                <a:lnTo>
                  <a:pt x="306110" y="136565"/>
                </a:lnTo>
                <a:cubicBezTo>
                  <a:pt x="306586" y="137517"/>
                  <a:pt x="307538" y="161330"/>
                  <a:pt x="287060" y="182761"/>
                </a:cubicBezTo>
                <a:close/>
                <a:moveTo>
                  <a:pt x="50363" y="182761"/>
                </a:moveTo>
                <a:cubicBezTo>
                  <a:pt x="29408" y="161330"/>
                  <a:pt x="30361" y="137517"/>
                  <a:pt x="30361" y="136565"/>
                </a:cubicBezTo>
                <a:lnTo>
                  <a:pt x="30361" y="63698"/>
                </a:lnTo>
                <a:lnTo>
                  <a:pt x="63698" y="63698"/>
                </a:lnTo>
                <a:lnTo>
                  <a:pt x="63698" y="125611"/>
                </a:lnTo>
                <a:cubicBezTo>
                  <a:pt x="63698" y="142280"/>
                  <a:pt x="68461" y="157520"/>
                  <a:pt x="76557" y="170855"/>
                </a:cubicBezTo>
                <a:cubicBezTo>
                  <a:pt x="76557" y="171331"/>
                  <a:pt x="83701" y="181332"/>
                  <a:pt x="87511" y="185142"/>
                </a:cubicBezTo>
                <a:cubicBezTo>
                  <a:pt x="97036" y="196096"/>
                  <a:pt x="107037" y="205145"/>
                  <a:pt x="116086" y="214193"/>
                </a:cubicBezTo>
                <a:cubicBezTo>
                  <a:pt x="82748" y="210383"/>
                  <a:pt x="66556" y="199430"/>
                  <a:pt x="50363" y="182761"/>
                </a:cubicBezTo>
                <a:close/>
                <a:moveTo>
                  <a:pt x="335161" y="135136"/>
                </a:moveTo>
                <a:lnTo>
                  <a:pt x="335161" y="35123"/>
                </a:lnTo>
                <a:lnTo>
                  <a:pt x="273248" y="35123"/>
                </a:lnTo>
                <a:lnTo>
                  <a:pt x="273248" y="1786"/>
                </a:lnTo>
                <a:lnTo>
                  <a:pt x="168473" y="1786"/>
                </a:lnTo>
                <a:lnTo>
                  <a:pt x="63698" y="1786"/>
                </a:lnTo>
                <a:lnTo>
                  <a:pt x="63698" y="35123"/>
                </a:lnTo>
                <a:lnTo>
                  <a:pt x="1786" y="35123"/>
                </a:lnTo>
                <a:lnTo>
                  <a:pt x="1786" y="134660"/>
                </a:lnTo>
                <a:cubicBezTo>
                  <a:pt x="1786" y="139422"/>
                  <a:pt x="1786" y="172283"/>
                  <a:pt x="28932" y="201335"/>
                </a:cubicBezTo>
                <a:cubicBezTo>
                  <a:pt x="55126" y="228957"/>
                  <a:pt x="87035" y="243245"/>
                  <a:pt x="142756" y="244197"/>
                </a:cubicBezTo>
                <a:cubicBezTo>
                  <a:pt x="147042" y="251341"/>
                  <a:pt x="149423" y="259437"/>
                  <a:pt x="149423" y="268010"/>
                </a:cubicBezTo>
                <a:lnTo>
                  <a:pt x="149423" y="329922"/>
                </a:lnTo>
                <a:lnTo>
                  <a:pt x="125611" y="329922"/>
                </a:lnTo>
                <a:cubicBezTo>
                  <a:pt x="115133" y="329922"/>
                  <a:pt x="106561" y="338495"/>
                  <a:pt x="106561" y="348972"/>
                </a:cubicBezTo>
                <a:lnTo>
                  <a:pt x="82748" y="348972"/>
                </a:lnTo>
                <a:cubicBezTo>
                  <a:pt x="72271" y="348972"/>
                  <a:pt x="63698" y="357545"/>
                  <a:pt x="63698" y="368022"/>
                </a:cubicBezTo>
                <a:lnTo>
                  <a:pt x="63698" y="377547"/>
                </a:lnTo>
                <a:lnTo>
                  <a:pt x="273248" y="377547"/>
                </a:lnTo>
                <a:lnTo>
                  <a:pt x="273248" y="368022"/>
                </a:lnTo>
                <a:cubicBezTo>
                  <a:pt x="273248" y="357545"/>
                  <a:pt x="264676" y="348972"/>
                  <a:pt x="254198" y="348972"/>
                </a:cubicBezTo>
                <a:lnTo>
                  <a:pt x="230386" y="348972"/>
                </a:lnTo>
                <a:cubicBezTo>
                  <a:pt x="230386" y="338495"/>
                  <a:pt x="221813" y="329922"/>
                  <a:pt x="211336" y="329922"/>
                </a:cubicBezTo>
                <a:lnTo>
                  <a:pt x="187523" y="329922"/>
                </a:lnTo>
                <a:lnTo>
                  <a:pt x="187523" y="268486"/>
                </a:lnTo>
                <a:cubicBezTo>
                  <a:pt x="187523" y="259913"/>
                  <a:pt x="189905" y="251817"/>
                  <a:pt x="194191" y="244673"/>
                </a:cubicBezTo>
                <a:cubicBezTo>
                  <a:pt x="249912" y="243721"/>
                  <a:pt x="281821" y="228957"/>
                  <a:pt x="308015" y="201811"/>
                </a:cubicBezTo>
                <a:cubicBezTo>
                  <a:pt x="335161" y="173236"/>
                  <a:pt x="335161" y="139898"/>
                  <a:pt x="335161" y="135136"/>
                </a:cubicBezTo>
                <a:close/>
              </a:path>
            </a:pathLst>
          </a:custGeom>
          <a:solidFill>
            <a:srgbClr val="6A329F"/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grpSp>
        <p:nvGrpSpPr>
          <p:cNvPr id="45" name="Graphic 31" descr="Megaphone">
            <a:extLst>
              <a:ext uri="{FF2B5EF4-FFF2-40B4-BE49-F238E27FC236}">
                <a16:creationId xmlns:a16="http://schemas.microsoft.com/office/drawing/2014/main" id="{33F3C1F1-AECB-48E1-B60D-5B63D52DE872}"/>
              </a:ext>
            </a:extLst>
          </p:cNvPr>
          <p:cNvGrpSpPr/>
          <p:nvPr/>
        </p:nvGrpSpPr>
        <p:grpSpPr>
          <a:xfrm>
            <a:off x="11125200" y="4230889"/>
            <a:ext cx="457200" cy="457200"/>
            <a:chOff x="10123756" y="957147"/>
            <a:chExt cx="457200" cy="457200"/>
          </a:xfrm>
          <a:solidFill>
            <a:srgbClr val="2986CC"/>
          </a:solidFill>
        </p:grpSpPr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097451A9-AD61-41F7-A363-6553394425C1}"/>
                </a:ext>
              </a:extLst>
            </p:cNvPr>
            <p:cNvSpPr/>
            <p:nvPr/>
          </p:nvSpPr>
          <p:spPr>
            <a:xfrm>
              <a:off x="10161585" y="1259772"/>
              <a:ext cx="57150" cy="80963"/>
            </a:xfrm>
            <a:custGeom>
              <a:avLst/>
              <a:gdLst>
                <a:gd name="connsiteX0" fmla="*/ 28369 w 57150"/>
                <a:gd name="connsiteY0" fmla="*/ 8843 h 80962"/>
                <a:gd name="connsiteX1" fmla="*/ 8843 w 57150"/>
                <a:gd name="connsiteY1" fmla="*/ 3604 h 80962"/>
                <a:gd name="connsiteX2" fmla="*/ 3604 w 57150"/>
                <a:gd name="connsiteY2" fmla="*/ 23131 h 80962"/>
                <a:gd name="connsiteX3" fmla="*/ 32179 w 57150"/>
                <a:gd name="connsiteY3" fmla="*/ 72661 h 80962"/>
                <a:gd name="connsiteX4" fmla="*/ 51706 w 57150"/>
                <a:gd name="connsiteY4" fmla="*/ 77899 h 80962"/>
                <a:gd name="connsiteX5" fmla="*/ 56944 w 57150"/>
                <a:gd name="connsiteY5" fmla="*/ 58373 h 80962"/>
                <a:gd name="connsiteX6" fmla="*/ 28369 w 57150"/>
                <a:gd name="connsiteY6" fmla="*/ 8843 h 809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150" h="80962">
                  <a:moveTo>
                    <a:pt x="28369" y="8843"/>
                  </a:moveTo>
                  <a:cubicBezTo>
                    <a:pt x="24559" y="2175"/>
                    <a:pt x="15511" y="-206"/>
                    <a:pt x="8843" y="3604"/>
                  </a:cubicBezTo>
                  <a:cubicBezTo>
                    <a:pt x="2176" y="7414"/>
                    <a:pt x="-206" y="16463"/>
                    <a:pt x="3604" y="23131"/>
                  </a:cubicBezTo>
                  <a:lnTo>
                    <a:pt x="32179" y="72661"/>
                  </a:lnTo>
                  <a:cubicBezTo>
                    <a:pt x="35989" y="79328"/>
                    <a:pt x="45038" y="81709"/>
                    <a:pt x="51706" y="77899"/>
                  </a:cubicBezTo>
                  <a:cubicBezTo>
                    <a:pt x="58373" y="74089"/>
                    <a:pt x="60754" y="65040"/>
                    <a:pt x="56944" y="58373"/>
                  </a:cubicBezTo>
                  <a:lnTo>
                    <a:pt x="28369" y="8843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CDC7C2E9-2F82-4A9D-9013-F15CF0863D3A}"/>
                </a:ext>
              </a:extLst>
            </p:cNvPr>
            <p:cNvSpPr/>
            <p:nvPr/>
          </p:nvSpPr>
          <p:spPr>
            <a:xfrm>
              <a:off x="10197694" y="1032672"/>
              <a:ext cx="342900" cy="304800"/>
            </a:xfrm>
            <a:custGeom>
              <a:avLst/>
              <a:gdLst>
                <a:gd name="connsiteX0" fmla="*/ 201335 w 342900"/>
                <a:gd name="connsiteY0" fmla="*/ 264994 h 304800"/>
                <a:gd name="connsiteX1" fmla="*/ 135136 w 342900"/>
                <a:gd name="connsiteY1" fmla="*/ 284044 h 304800"/>
                <a:gd name="connsiteX2" fmla="*/ 119420 w 342900"/>
                <a:gd name="connsiteY2" fmla="*/ 266899 h 304800"/>
                <a:gd name="connsiteX3" fmla="*/ 205621 w 342900"/>
                <a:gd name="connsiteY3" fmla="*/ 242134 h 304800"/>
                <a:gd name="connsiteX4" fmla="*/ 201335 w 342900"/>
                <a:gd name="connsiteY4" fmla="*/ 264994 h 304800"/>
                <a:gd name="connsiteX5" fmla="*/ 340400 w 342900"/>
                <a:gd name="connsiteY5" fmla="*/ 191175 h 304800"/>
                <a:gd name="connsiteX6" fmla="*/ 308491 w 342900"/>
                <a:gd name="connsiteY6" fmla="*/ 135930 h 304800"/>
                <a:gd name="connsiteX7" fmla="*/ 265628 w 342900"/>
                <a:gd name="connsiteY7" fmla="*/ 61635 h 304800"/>
                <a:gd name="connsiteX8" fmla="*/ 233720 w 342900"/>
                <a:gd name="connsiteY8" fmla="*/ 6390 h 304800"/>
                <a:gd name="connsiteX9" fmla="*/ 218956 w 342900"/>
                <a:gd name="connsiteY9" fmla="*/ 4485 h 304800"/>
                <a:gd name="connsiteX10" fmla="*/ 1786 w 342900"/>
                <a:gd name="connsiteY10" fmla="*/ 214035 h 304800"/>
                <a:gd name="connsiteX11" fmla="*/ 44648 w 342900"/>
                <a:gd name="connsiteY11" fmla="*/ 288330 h 304800"/>
                <a:gd name="connsiteX12" fmla="*/ 98941 w 342900"/>
                <a:gd name="connsiteY12" fmla="*/ 273090 h 304800"/>
                <a:gd name="connsiteX13" fmla="*/ 123230 w 342900"/>
                <a:gd name="connsiteY13" fmla="*/ 299284 h 304800"/>
                <a:gd name="connsiteX14" fmla="*/ 137517 w 342900"/>
                <a:gd name="connsiteY14" fmla="*/ 303570 h 304800"/>
                <a:gd name="connsiteX15" fmla="*/ 209431 w 342900"/>
                <a:gd name="connsiteY15" fmla="*/ 283092 h 304800"/>
                <a:gd name="connsiteX16" fmla="*/ 212765 w 342900"/>
                <a:gd name="connsiteY16" fmla="*/ 281663 h 304800"/>
                <a:gd name="connsiteX17" fmla="*/ 219432 w 342900"/>
                <a:gd name="connsiteY17" fmla="*/ 272138 h 304800"/>
                <a:gd name="connsiteX18" fmla="*/ 226100 w 342900"/>
                <a:gd name="connsiteY18" fmla="*/ 236895 h 304800"/>
                <a:gd name="connsiteX19" fmla="*/ 335161 w 342900"/>
                <a:gd name="connsiteY19" fmla="*/ 205939 h 304800"/>
                <a:gd name="connsiteX20" fmla="*/ 340400 w 342900"/>
                <a:gd name="connsiteY20" fmla="*/ 191175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42900" h="304800">
                  <a:moveTo>
                    <a:pt x="201335" y="264994"/>
                  </a:moveTo>
                  <a:lnTo>
                    <a:pt x="135136" y="284044"/>
                  </a:lnTo>
                  <a:lnTo>
                    <a:pt x="119420" y="266899"/>
                  </a:lnTo>
                  <a:lnTo>
                    <a:pt x="205621" y="242134"/>
                  </a:lnTo>
                  <a:lnTo>
                    <a:pt x="201335" y="264994"/>
                  </a:lnTo>
                  <a:close/>
                  <a:moveTo>
                    <a:pt x="340400" y="191175"/>
                  </a:moveTo>
                  <a:lnTo>
                    <a:pt x="308491" y="135930"/>
                  </a:lnTo>
                  <a:lnTo>
                    <a:pt x="265628" y="61635"/>
                  </a:lnTo>
                  <a:lnTo>
                    <a:pt x="233720" y="6390"/>
                  </a:lnTo>
                  <a:cubicBezTo>
                    <a:pt x="230386" y="1152"/>
                    <a:pt x="223242" y="199"/>
                    <a:pt x="218956" y="4485"/>
                  </a:cubicBezTo>
                  <a:lnTo>
                    <a:pt x="1786" y="214035"/>
                  </a:lnTo>
                  <a:lnTo>
                    <a:pt x="44648" y="288330"/>
                  </a:lnTo>
                  <a:lnTo>
                    <a:pt x="98941" y="273090"/>
                  </a:lnTo>
                  <a:lnTo>
                    <a:pt x="123230" y="299284"/>
                  </a:lnTo>
                  <a:cubicBezTo>
                    <a:pt x="127040" y="303094"/>
                    <a:pt x="132278" y="304999"/>
                    <a:pt x="137517" y="303570"/>
                  </a:cubicBezTo>
                  <a:lnTo>
                    <a:pt x="209431" y="283092"/>
                  </a:lnTo>
                  <a:cubicBezTo>
                    <a:pt x="210383" y="282615"/>
                    <a:pt x="211812" y="282139"/>
                    <a:pt x="212765" y="281663"/>
                  </a:cubicBezTo>
                  <a:cubicBezTo>
                    <a:pt x="216098" y="279758"/>
                    <a:pt x="218956" y="275948"/>
                    <a:pt x="219432" y="272138"/>
                  </a:cubicBezTo>
                  <a:lnTo>
                    <a:pt x="226100" y="236895"/>
                  </a:lnTo>
                  <a:lnTo>
                    <a:pt x="335161" y="205939"/>
                  </a:lnTo>
                  <a:cubicBezTo>
                    <a:pt x="340876" y="203558"/>
                    <a:pt x="343733" y="196414"/>
                    <a:pt x="340400" y="191175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315458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4FA17C9-0461-DA8B-A657-A46FADC92871}"/>
              </a:ext>
            </a:extLst>
          </p:cNvPr>
          <p:cNvSpPr/>
          <p:nvPr/>
        </p:nvSpPr>
        <p:spPr>
          <a:xfrm>
            <a:off x="4130040" y="694161"/>
            <a:ext cx="393192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LAYER INFOGRAPHIC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C282492-9D49-BA4C-FDD1-87157C0BDECF}"/>
              </a:ext>
            </a:extLst>
          </p:cNvPr>
          <p:cNvSpPr/>
          <p:nvPr/>
        </p:nvSpPr>
        <p:spPr>
          <a:xfrm>
            <a:off x="619965" y="2581639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14A715D-89F6-8C05-38AE-AE702CB3DE4F}"/>
              </a:ext>
            </a:extLst>
          </p:cNvPr>
          <p:cNvSpPr/>
          <p:nvPr/>
        </p:nvSpPr>
        <p:spPr>
          <a:xfrm>
            <a:off x="619965" y="2204841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C90076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BBCDD0-6133-A0F5-BEDA-6CFAEDF2E6C2}"/>
              </a:ext>
            </a:extLst>
          </p:cNvPr>
          <p:cNvSpPr/>
          <p:nvPr/>
        </p:nvSpPr>
        <p:spPr>
          <a:xfrm>
            <a:off x="619965" y="477131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8FCE00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AD4AD6-8F8E-C67F-B19E-63088E1DE0DA}"/>
              </a:ext>
            </a:extLst>
          </p:cNvPr>
          <p:cNvSpPr/>
          <p:nvPr/>
        </p:nvSpPr>
        <p:spPr>
          <a:xfrm>
            <a:off x="10119360" y="2200083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6A329F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41E9CC1-5702-1D42-E95F-A72C9032FAF1}"/>
              </a:ext>
            </a:extLst>
          </p:cNvPr>
          <p:cNvSpPr/>
          <p:nvPr/>
        </p:nvSpPr>
        <p:spPr>
          <a:xfrm>
            <a:off x="10119360" y="4776340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 dirty="0">
                <a:solidFill>
                  <a:srgbClr val="2986CC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E799708-7E9B-ED20-31AF-B947323C1697}"/>
              </a:ext>
            </a:extLst>
          </p:cNvPr>
          <p:cNvSpPr/>
          <p:nvPr/>
        </p:nvSpPr>
        <p:spPr>
          <a:xfrm>
            <a:off x="619965" y="5152041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84A1F5C-DABA-E99E-E657-F88DDF4325FA}"/>
              </a:ext>
            </a:extLst>
          </p:cNvPr>
          <p:cNvSpPr/>
          <p:nvPr/>
        </p:nvSpPr>
        <p:spPr>
          <a:xfrm>
            <a:off x="8839200" y="2579033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4BCE9E4-02CD-D94D-879E-55D0808DDD33}"/>
              </a:ext>
            </a:extLst>
          </p:cNvPr>
          <p:cNvSpPr/>
          <p:nvPr/>
        </p:nvSpPr>
        <p:spPr>
          <a:xfrm>
            <a:off x="8839200" y="5156155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09C567A-C984-F2E5-1A52-F6A8F8931341}"/>
              </a:ext>
            </a:extLst>
          </p:cNvPr>
          <p:cNvGrpSpPr/>
          <p:nvPr/>
        </p:nvGrpSpPr>
        <p:grpSpPr>
          <a:xfrm>
            <a:off x="4358640" y="2307388"/>
            <a:ext cx="3474720" cy="3162726"/>
            <a:chOff x="4358640" y="2307388"/>
            <a:chExt cx="3474720" cy="3162726"/>
          </a:xfrm>
        </p:grpSpPr>
        <p:sp>
          <p:nvSpPr>
            <p:cNvPr id="13" name="Diamond 12">
              <a:extLst>
                <a:ext uri="{FF2B5EF4-FFF2-40B4-BE49-F238E27FC236}">
                  <a16:creationId xmlns:a16="http://schemas.microsoft.com/office/drawing/2014/main" id="{7E7EAE46-82CE-BB98-4C93-FBD33642A121}"/>
                </a:ext>
              </a:extLst>
            </p:cNvPr>
            <p:cNvSpPr/>
            <p:nvPr/>
          </p:nvSpPr>
          <p:spPr>
            <a:xfrm>
              <a:off x="4358640" y="3824194"/>
              <a:ext cx="3474720" cy="1645920"/>
            </a:xfrm>
            <a:prstGeom prst="diamond">
              <a:avLst/>
            </a:prstGeom>
            <a:solidFill>
              <a:srgbClr val="8FC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Diamond 13">
              <a:extLst>
                <a:ext uri="{FF2B5EF4-FFF2-40B4-BE49-F238E27FC236}">
                  <a16:creationId xmlns:a16="http://schemas.microsoft.com/office/drawing/2014/main" id="{2401C8AE-7EF0-46AC-F0A0-23EE286A27B4}"/>
                </a:ext>
              </a:extLst>
            </p:cNvPr>
            <p:cNvSpPr/>
            <p:nvPr/>
          </p:nvSpPr>
          <p:spPr>
            <a:xfrm>
              <a:off x="4358640" y="3318592"/>
              <a:ext cx="3474720" cy="1645920"/>
            </a:xfrm>
            <a:prstGeom prst="diamond">
              <a:avLst/>
            </a:prstGeom>
            <a:solidFill>
              <a:srgbClr val="298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Diamond 14">
              <a:extLst>
                <a:ext uri="{FF2B5EF4-FFF2-40B4-BE49-F238E27FC236}">
                  <a16:creationId xmlns:a16="http://schemas.microsoft.com/office/drawing/2014/main" id="{3E2632CB-ABA2-8EEC-13AF-392C32ED2FC8}"/>
                </a:ext>
              </a:extLst>
            </p:cNvPr>
            <p:cNvSpPr/>
            <p:nvPr/>
          </p:nvSpPr>
          <p:spPr>
            <a:xfrm>
              <a:off x="4358640" y="2812990"/>
              <a:ext cx="3474720" cy="1645920"/>
            </a:xfrm>
            <a:prstGeom prst="diamond">
              <a:avLst/>
            </a:prstGeom>
            <a:solidFill>
              <a:srgbClr val="6A32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Diamond 15">
              <a:extLst>
                <a:ext uri="{FF2B5EF4-FFF2-40B4-BE49-F238E27FC236}">
                  <a16:creationId xmlns:a16="http://schemas.microsoft.com/office/drawing/2014/main" id="{B2397F3A-7B9E-AEAA-E982-596D2409D0FC}"/>
                </a:ext>
              </a:extLst>
            </p:cNvPr>
            <p:cNvSpPr/>
            <p:nvPr/>
          </p:nvSpPr>
          <p:spPr>
            <a:xfrm>
              <a:off x="4358640" y="2307388"/>
              <a:ext cx="3474720" cy="1645920"/>
            </a:xfrm>
            <a:prstGeom prst="diamond">
              <a:avLst/>
            </a:prstGeom>
            <a:solidFill>
              <a:srgbClr val="C900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Graphic 10" descr="Gears">
            <a:extLst>
              <a:ext uri="{FF2B5EF4-FFF2-40B4-BE49-F238E27FC236}">
                <a16:creationId xmlns:a16="http://schemas.microsoft.com/office/drawing/2014/main" id="{8881B888-52A9-2B8E-646B-36CE2BECF386}"/>
              </a:ext>
            </a:extLst>
          </p:cNvPr>
          <p:cNvGrpSpPr/>
          <p:nvPr/>
        </p:nvGrpSpPr>
        <p:grpSpPr>
          <a:xfrm>
            <a:off x="619965" y="4230889"/>
            <a:ext cx="457200" cy="457200"/>
            <a:chOff x="7723909" y="1697763"/>
            <a:chExt cx="457200" cy="457200"/>
          </a:xfrm>
          <a:solidFill>
            <a:srgbClr val="8FCE00"/>
          </a:solidFill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59C1037-1993-E08C-5C37-8A41E3B25FDD}"/>
                </a:ext>
              </a:extLst>
            </p:cNvPr>
            <p:cNvSpPr/>
            <p:nvPr/>
          </p:nvSpPr>
          <p:spPr>
            <a:xfrm>
              <a:off x="7901312" y="1734672"/>
              <a:ext cx="209550" cy="209550"/>
            </a:xfrm>
            <a:custGeom>
              <a:avLst/>
              <a:gdLst>
                <a:gd name="connsiteX0" fmla="*/ 105013 w 209550"/>
                <a:gd name="connsiteY0" fmla="*/ 140732 h 209550"/>
                <a:gd name="connsiteX1" fmla="*/ 69294 w 209550"/>
                <a:gd name="connsiteY1" fmla="*/ 105013 h 209550"/>
                <a:gd name="connsiteX2" fmla="*/ 105013 w 209550"/>
                <a:gd name="connsiteY2" fmla="*/ 69294 h 209550"/>
                <a:gd name="connsiteX3" fmla="*/ 140732 w 209550"/>
                <a:gd name="connsiteY3" fmla="*/ 105013 h 209550"/>
                <a:gd name="connsiteX4" fmla="*/ 105013 w 209550"/>
                <a:gd name="connsiteY4" fmla="*/ 140732 h 209550"/>
                <a:gd name="connsiteX5" fmla="*/ 185499 w 209550"/>
                <a:gd name="connsiteY5" fmla="*/ 82629 h 209550"/>
                <a:gd name="connsiteX6" fmla="*/ 177879 w 209550"/>
                <a:gd name="connsiteY6" fmla="*/ 64056 h 209550"/>
                <a:gd name="connsiteX7" fmla="*/ 185499 w 209550"/>
                <a:gd name="connsiteY7" fmla="*/ 41672 h 209550"/>
                <a:gd name="connsiteX8" fmla="*/ 168354 w 209550"/>
                <a:gd name="connsiteY8" fmla="*/ 24527 h 209550"/>
                <a:gd name="connsiteX9" fmla="*/ 145971 w 209550"/>
                <a:gd name="connsiteY9" fmla="*/ 32147 h 209550"/>
                <a:gd name="connsiteX10" fmla="*/ 127397 w 209550"/>
                <a:gd name="connsiteY10" fmla="*/ 24527 h 209550"/>
                <a:gd name="connsiteX11" fmla="*/ 116919 w 209550"/>
                <a:gd name="connsiteY11" fmla="*/ 3572 h 209550"/>
                <a:gd name="connsiteX12" fmla="*/ 93107 w 209550"/>
                <a:gd name="connsiteY12" fmla="*/ 3572 h 209550"/>
                <a:gd name="connsiteX13" fmla="*/ 82629 w 209550"/>
                <a:gd name="connsiteY13" fmla="*/ 24527 h 209550"/>
                <a:gd name="connsiteX14" fmla="*/ 64056 w 209550"/>
                <a:gd name="connsiteY14" fmla="*/ 32147 h 209550"/>
                <a:gd name="connsiteX15" fmla="*/ 41672 w 209550"/>
                <a:gd name="connsiteY15" fmla="*/ 24527 h 209550"/>
                <a:gd name="connsiteX16" fmla="*/ 24527 w 209550"/>
                <a:gd name="connsiteY16" fmla="*/ 41672 h 209550"/>
                <a:gd name="connsiteX17" fmla="*/ 32147 w 209550"/>
                <a:gd name="connsiteY17" fmla="*/ 64056 h 209550"/>
                <a:gd name="connsiteX18" fmla="*/ 24527 w 209550"/>
                <a:gd name="connsiteY18" fmla="*/ 82629 h 209550"/>
                <a:gd name="connsiteX19" fmla="*/ 3572 w 209550"/>
                <a:gd name="connsiteY19" fmla="*/ 93107 h 209550"/>
                <a:gd name="connsiteX20" fmla="*/ 3572 w 209550"/>
                <a:gd name="connsiteY20" fmla="*/ 116919 h 209550"/>
                <a:gd name="connsiteX21" fmla="*/ 24527 w 209550"/>
                <a:gd name="connsiteY21" fmla="*/ 127397 h 209550"/>
                <a:gd name="connsiteX22" fmla="*/ 32147 w 209550"/>
                <a:gd name="connsiteY22" fmla="*/ 145971 h 209550"/>
                <a:gd name="connsiteX23" fmla="*/ 24527 w 209550"/>
                <a:gd name="connsiteY23" fmla="*/ 168354 h 209550"/>
                <a:gd name="connsiteX24" fmla="*/ 41196 w 209550"/>
                <a:gd name="connsiteY24" fmla="*/ 185023 h 209550"/>
                <a:gd name="connsiteX25" fmla="*/ 63579 w 209550"/>
                <a:gd name="connsiteY25" fmla="*/ 177403 h 209550"/>
                <a:gd name="connsiteX26" fmla="*/ 82153 w 209550"/>
                <a:gd name="connsiteY26" fmla="*/ 185023 h 209550"/>
                <a:gd name="connsiteX27" fmla="*/ 92631 w 209550"/>
                <a:gd name="connsiteY27" fmla="*/ 205978 h 209550"/>
                <a:gd name="connsiteX28" fmla="*/ 116443 w 209550"/>
                <a:gd name="connsiteY28" fmla="*/ 205978 h 209550"/>
                <a:gd name="connsiteX29" fmla="*/ 126921 w 209550"/>
                <a:gd name="connsiteY29" fmla="*/ 185023 h 209550"/>
                <a:gd name="connsiteX30" fmla="*/ 145494 w 209550"/>
                <a:gd name="connsiteY30" fmla="*/ 177403 h 209550"/>
                <a:gd name="connsiteX31" fmla="*/ 167878 w 209550"/>
                <a:gd name="connsiteY31" fmla="*/ 185023 h 209550"/>
                <a:gd name="connsiteX32" fmla="*/ 185023 w 209550"/>
                <a:gd name="connsiteY32" fmla="*/ 168354 h 209550"/>
                <a:gd name="connsiteX33" fmla="*/ 177403 w 209550"/>
                <a:gd name="connsiteY33" fmla="*/ 145971 h 209550"/>
                <a:gd name="connsiteX34" fmla="*/ 185499 w 209550"/>
                <a:gd name="connsiteY34" fmla="*/ 127397 h 209550"/>
                <a:gd name="connsiteX35" fmla="*/ 206454 w 209550"/>
                <a:gd name="connsiteY35" fmla="*/ 116919 h 209550"/>
                <a:gd name="connsiteX36" fmla="*/ 206454 w 209550"/>
                <a:gd name="connsiteY36" fmla="*/ 93107 h 209550"/>
                <a:gd name="connsiteX37" fmla="*/ 185499 w 209550"/>
                <a:gd name="connsiteY37" fmla="*/ 82629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209550" h="209550">
                  <a:moveTo>
                    <a:pt x="105013" y="140732"/>
                  </a:moveTo>
                  <a:cubicBezTo>
                    <a:pt x="85011" y="140732"/>
                    <a:pt x="69294" y="124539"/>
                    <a:pt x="69294" y="105013"/>
                  </a:cubicBezTo>
                  <a:cubicBezTo>
                    <a:pt x="69294" y="85487"/>
                    <a:pt x="85487" y="69294"/>
                    <a:pt x="105013" y="69294"/>
                  </a:cubicBezTo>
                  <a:cubicBezTo>
                    <a:pt x="125016" y="69294"/>
                    <a:pt x="140732" y="85487"/>
                    <a:pt x="140732" y="105013"/>
                  </a:cubicBezTo>
                  <a:cubicBezTo>
                    <a:pt x="140732" y="124539"/>
                    <a:pt x="124539" y="140732"/>
                    <a:pt x="105013" y="140732"/>
                  </a:cubicBezTo>
                  <a:close/>
                  <a:moveTo>
                    <a:pt x="185499" y="82629"/>
                  </a:moveTo>
                  <a:cubicBezTo>
                    <a:pt x="183594" y="75962"/>
                    <a:pt x="181213" y="69771"/>
                    <a:pt x="177879" y="64056"/>
                  </a:cubicBezTo>
                  <a:lnTo>
                    <a:pt x="185499" y="41672"/>
                  </a:lnTo>
                  <a:lnTo>
                    <a:pt x="168354" y="24527"/>
                  </a:lnTo>
                  <a:lnTo>
                    <a:pt x="145971" y="32147"/>
                  </a:lnTo>
                  <a:cubicBezTo>
                    <a:pt x="140256" y="28813"/>
                    <a:pt x="134064" y="26432"/>
                    <a:pt x="127397" y="24527"/>
                  </a:cubicBezTo>
                  <a:lnTo>
                    <a:pt x="116919" y="3572"/>
                  </a:lnTo>
                  <a:lnTo>
                    <a:pt x="93107" y="3572"/>
                  </a:lnTo>
                  <a:lnTo>
                    <a:pt x="82629" y="24527"/>
                  </a:lnTo>
                  <a:cubicBezTo>
                    <a:pt x="75962" y="26432"/>
                    <a:pt x="69771" y="28813"/>
                    <a:pt x="64056" y="32147"/>
                  </a:cubicBezTo>
                  <a:lnTo>
                    <a:pt x="41672" y="24527"/>
                  </a:lnTo>
                  <a:lnTo>
                    <a:pt x="24527" y="41672"/>
                  </a:lnTo>
                  <a:lnTo>
                    <a:pt x="32147" y="64056"/>
                  </a:lnTo>
                  <a:cubicBezTo>
                    <a:pt x="28813" y="69771"/>
                    <a:pt x="26432" y="75962"/>
                    <a:pt x="24527" y="82629"/>
                  </a:cubicBezTo>
                  <a:lnTo>
                    <a:pt x="3572" y="93107"/>
                  </a:lnTo>
                  <a:lnTo>
                    <a:pt x="3572" y="116919"/>
                  </a:lnTo>
                  <a:lnTo>
                    <a:pt x="24527" y="127397"/>
                  </a:lnTo>
                  <a:cubicBezTo>
                    <a:pt x="26432" y="134064"/>
                    <a:pt x="28813" y="140256"/>
                    <a:pt x="32147" y="145971"/>
                  </a:cubicBezTo>
                  <a:lnTo>
                    <a:pt x="24527" y="168354"/>
                  </a:lnTo>
                  <a:lnTo>
                    <a:pt x="41196" y="185023"/>
                  </a:lnTo>
                  <a:lnTo>
                    <a:pt x="63579" y="177403"/>
                  </a:lnTo>
                  <a:cubicBezTo>
                    <a:pt x="69294" y="180737"/>
                    <a:pt x="75486" y="183118"/>
                    <a:pt x="82153" y="185023"/>
                  </a:cubicBezTo>
                  <a:lnTo>
                    <a:pt x="92631" y="205978"/>
                  </a:lnTo>
                  <a:lnTo>
                    <a:pt x="116443" y="205978"/>
                  </a:lnTo>
                  <a:lnTo>
                    <a:pt x="126921" y="185023"/>
                  </a:lnTo>
                  <a:cubicBezTo>
                    <a:pt x="133588" y="183118"/>
                    <a:pt x="139779" y="180737"/>
                    <a:pt x="145494" y="177403"/>
                  </a:cubicBezTo>
                  <a:lnTo>
                    <a:pt x="167878" y="185023"/>
                  </a:lnTo>
                  <a:lnTo>
                    <a:pt x="185023" y="168354"/>
                  </a:lnTo>
                  <a:lnTo>
                    <a:pt x="177403" y="145971"/>
                  </a:lnTo>
                  <a:cubicBezTo>
                    <a:pt x="180737" y="140256"/>
                    <a:pt x="183594" y="133588"/>
                    <a:pt x="185499" y="127397"/>
                  </a:cubicBezTo>
                  <a:lnTo>
                    <a:pt x="206454" y="116919"/>
                  </a:lnTo>
                  <a:lnTo>
                    <a:pt x="206454" y="93107"/>
                  </a:lnTo>
                  <a:lnTo>
                    <a:pt x="185499" y="8262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7D7C192-17A9-18CF-7601-24B7107CA7AF}"/>
                </a:ext>
              </a:extLst>
            </p:cNvPr>
            <p:cNvSpPr/>
            <p:nvPr/>
          </p:nvSpPr>
          <p:spPr>
            <a:xfrm>
              <a:off x="7793680" y="1908027"/>
              <a:ext cx="209550" cy="209550"/>
            </a:xfrm>
            <a:custGeom>
              <a:avLst/>
              <a:gdLst>
                <a:gd name="connsiteX0" fmla="*/ 105013 w 209550"/>
                <a:gd name="connsiteY0" fmla="*/ 140732 h 209550"/>
                <a:gd name="connsiteX1" fmla="*/ 69294 w 209550"/>
                <a:gd name="connsiteY1" fmla="*/ 105013 h 209550"/>
                <a:gd name="connsiteX2" fmla="*/ 105013 w 209550"/>
                <a:gd name="connsiteY2" fmla="*/ 69294 h 209550"/>
                <a:gd name="connsiteX3" fmla="*/ 140732 w 209550"/>
                <a:gd name="connsiteY3" fmla="*/ 105013 h 209550"/>
                <a:gd name="connsiteX4" fmla="*/ 105013 w 209550"/>
                <a:gd name="connsiteY4" fmla="*/ 140732 h 209550"/>
                <a:gd name="connsiteX5" fmla="*/ 105013 w 209550"/>
                <a:gd name="connsiteY5" fmla="*/ 140732 h 209550"/>
                <a:gd name="connsiteX6" fmla="*/ 177879 w 209550"/>
                <a:gd name="connsiteY6" fmla="*/ 64056 h 209550"/>
                <a:gd name="connsiteX7" fmla="*/ 185499 w 209550"/>
                <a:gd name="connsiteY7" fmla="*/ 41672 h 209550"/>
                <a:gd name="connsiteX8" fmla="*/ 168354 w 209550"/>
                <a:gd name="connsiteY8" fmla="*/ 24527 h 209550"/>
                <a:gd name="connsiteX9" fmla="*/ 145971 w 209550"/>
                <a:gd name="connsiteY9" fmla="*/ 32147 h 209550"/>
                <a:gd name="connsiteX10" fmla="*/ 127397 w 209550"/>
                <a:gd name="connsiteY10" fmla="*/ 24527 h 209550"/>
                <a:gd name="connsiteX11" fmla="*/ 116919 w 209550"/>
                <a:gd name="connsiteY11" fmla="*/ 3572 h 209550"/>
                <a:gd name="connsiteX12" fmla="*/ 93107 w 209550"/>
                <a:gd name="connsiteY12" fmla="*/ 3572 h 209550"/>
                <a:gd name="connsiteX13" fmla="*/ 82629 w 209550"/>
                <a:gd name="connsiteY13" fmla="*/ 24527 h 209550"/>
                <a:gd name="connsiteX14" fmla="*/ 64056 w 209550"/>
                <a:gd name="connsiteY14" fmla="*/ 32147 h 209550"/>
                <a:gd name="connsiteX15" fmla="*/ 41672 w 209550"/>
                <a:gd name="connsiteY15" fmla="*/ 24527 h 209550"/>
                <a:gd name="connsiteX16" fmla="*/ 25003 w 209550"/>
                <a:gd name="connsiteY16" fmla="*/ 41196 h 209550"/>
                <a:gd name="connsiteX17" fmla="*/ 32147 w 209550"/>
                <a:gd name="connsiteY17" fmla="*/ 63579 h 209550"/>
                <a:gd name="connsiteX18" fmla="*/ 24527 w 209550"/>
                <a:gd name="connsiteY18" fmla="*/ 82153 h 209550"/>
                <a:gd name="connsiteX19" fmla="*/ 3572 w 209550"/>
                <a:gd name="connsiteY19" fmla="*/ 92631 h 209550"/>
                <a:gd name="connsiteX20" fmla="*/ 3572 w 209550"/>
                <a:gd name="connsiteY20" fmla="*/ 116443 h 209550"/>
                <a:gd name="connsiteX21" fmla="*/ 24527 w 209550"/>
                <a:gd name="connsiteY21" fmla="*/ 126921 h 209550"/>
                <a:gd name="connsiteX22" fmla="*/ 32147 w 209550"/>
                <a:gd name="connsiteY22" fmla="*/ 145494 h 209550"/>
                <a:gd name="connsiteX23" fmla="*/ 25003 w 209550"/>
                <a:gd name="connsiteY23" fmla="*/ 167878 h 209550"/>
                <a:gd name="connsiteX24" fmla="*/ 41672 w 209550"/>
                <a:gd name="connsiteY24" fmla="*/ 184547 h 209550"/>
                <a:gd name="connsiteX25" fmla="*/ 64056 w 209550"/>
                <a:gd name="connsiteY25" fmla="*/ 177403 h 209550"/>
                <a:gd name="connsiteX26" fmla="*/ 82629 w 209550"/>
                <a:gd name="connsiteY26" fmla="*/ 185023 h 209550"/>
                <a:gd name="connsiteX27" fmla="*/ 93107 w 209550"/>
                <a:gd name="connsiteY27" fmla="*/ 205978 h 209550"/>
                <a:gd name="connsiteX28" fmla="*/ 116919 w 209550"/>
                <a:gd name="connsiteY28" fmla="*/ 205978 h 209550"/>
                <a:gd name="connsiteX29" fmla="*/ 127397 w 209550"/>
                <a:gd name="connsiteY29" fmla="*/ 185023 h 209550"/>
                <a:gd name="connsiteX30" fmla="*/ 145971 w 209550"/>
                <a:gd name="connsiteY30" fmla="*/ 177403 h 209550"/>
                <a:gd name="connsiteX31" fmla="*/ 168354 w 209550"/>
                <a:gd name="connsiteY31" fmla="*/ 185023 h 209550"/>
                <a:gd name="connsiteX32" fmla="*/ 185023 w 209550"/>
                <a:gd name="connsiteY32" fmla="*/ 167878 h 209550"/>
                <a:gd name="connsiteX33" fmla="*/ 177879 w 209550"/>
                <a:gd name="connsiteY33" fmla="*/ 145971 h 209550"/>
                <a:gd name="connsiteX34" fmla="*/ 185499 w 209550"/>
                <a:gd name="connsiteY34" fmla="*/ 127397 h 209550"/>
                <a:gd name="connsiteX35" fmla="*/ 206454 w 209550"/>
                <a:gd name="connsiteY35" fmla="*/ 116919 h 209550"/>
                <a:gd name="connsiteX36" fmla="*/ 206454 w 209550"/>
                <a:gd name="connsiteY36" fmla="*/ 93107 h 209550"/>
                <a:gd name="connsiteX37" fmla="*/ 185499 w 209550"/>
                <a:gd name="connsiteY37" fmla="*/ 82629 h 209550"/>
                <a:gd name="connsiteX38" fmla="*/ 177879 w 209550"/>
                <a:gd name="connsiteY38" fmla="*/ 64056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209550" h="209550">
                  <a:moveTo>
                    <a:pt x="105013" y="140732"/>
                  </a:moveTo>
                  <a:cubicBezTo>
                    <a:pt x="85011" y="140732"/>
                    <a:pt x="69294" y="124539"/>
                    <a:pt x="69294" y="105013"/>
                  </a:cubicBezTo>
                  <a:cubicBezTo>
                    <a:pt x="69294" y="85011"/>
                    <a:pt x="85487" y="69294"/>
                    <a:pt x="105013" y="69294"/>
                  </a:cubicBezTo>
                  <a:cubicBezTo>
                    <a:pt x="125016" y="69294"/>
                    <a:pt x="140732" y="85487"/>
                    <a:pt x="140732" y="105013"/>
                  </a:cubicBezTo>
                  <a:cubicBezTo>
                    <a:pt x="140732" y="124539"/>
                    <a:pt x="125016" y="140732"/>
                    <a:pt x="105013" y="140732"/>
                  </a:cubicBezTo>
                  <a:lnTo>
                    <a:pt x="105013" y="140732"/>
                  </a:lnTo>
                  <a:close/>
                  <a:moveTo>
                    <a:pt x="177879" y="64056"/>
                  </a:moveTo>
                  <a:lnTo>
                    <a:pt x="185499" y="41672"/>
                  </a:lnTo>
                  <a:lnTo>
                    <a:pt x="168354" y="24527"/>
                  </a:lnTo>
                  <a:lnTo>
                    <a:pt x="145971" y="32147"/>
                  </a:lnTo>
                  <a:cubicBezTo>
                    <a:pt x="140256" y="28813"/>
                    <a:pt x="133588" y="26432"/>
                    <a:pt x="127397" y="24527"/>
                  </a:cubicBezTo>
                  <a:lnTo>
                    <a:pt x="116919" y="3572"/>
                  </a:lnTo>
                  <a:lnTo>
                    <a:pt x="93107" y="3572"/>
                  </a:lnTo>
                  <a:lnTo>
                    <a:pt x="82629" y="24527"/>
                  </a:lnTo>
                  <a:cubicBezTo>
                    <a:pt x="75962" y="26432"/>
                    <a:pt x="69771" y="28813"/>
                    <a:pt x="64056" y="32147"/>
                  </a:cubicBezTo>
                  <a:lnTo>
                    <a:pt x="41672" y="24527"/>
                  </a:lnTo>
                  <a:lnTo>
                    <a:pt x="25003" y="41196"/>
                  </a:lnTo>
                  <a:lnTo>
                    <a:pt x="32147" y="63579"/>
                  </a:lnTo>
                  <a:cubicBezTo>
                    <a:pt x="28813" y="69294"/>
                    <a:pt x="26432" y="75962"/>
                    <a:pt x="24527" y="82153"/>
                  </a:cubicBezTo>
                  <a:lnTo>
                    <a:pt x="3572" y="92631"/>
                  </a:lnTo>
                  <a:lnTo>
                    <a:pt x="3572" y="116443"/>
                  </a:lnTo>
                  <a:lnTo>
                    <a:pt x="24527" y="126921"/>
                  </a:lnTo>
                  <a:cubicBezTo>
                    <a:pt x="26432" y="133588"/>
                    <a:pt x="28813" y="139779"/>
                    <a:pt x="32147" y="145494"/>
                  </a:cubicBezTo>
                  <a:lnTo>
                    <a:pt x="25003" y="167878"/>
                  </a:lnTo>
                  <a:lnTo>
                    <a:pt x="41672" y="184547"/>
                  </a:lnTo>
                  <a:lnTo>
                    <a:pt x="64056" y="177403"/>
                  </a:lnTo>
                  <a:cubicBezTo>
                    <a:pt x="69771" y="180737"/>
                    <a:pt x="75962" y="183118"/>
                    <a:pt x="82629" y="185023"/>
                  </a:cubicBezTo>
                  <a:lnTo>
                    <a:pt x="93107" y="205978"/>
                  </a:lnTo>
                  <a:lnTo>
                    <a:pt x="116919" y="205978"/>
                  </a:lnTo>
                  <a:lnTo>
                    <a:pt x="127397" y="185023"/>
                  </a:lnTo>
                  <a:cubicBezTo>
                    <a:pt x="134064" y="183118"/>
                    <a:pt x="140256" y="180737"/>
                    <a:pt x="145971" y="177403"/>
                  </a:cubicBezTo>
                  <a:lnTo>
                    <a:pt x="168354" y="185023"/>
                  </a:lnTo>
                  <a:lnTo>
                    <a:pt x="185023" y="167878"/>
                  </a:lnTo>
                  <a:lnTo>
                    <a:pt x="177879" y="145971"/>
                  </a:lnTo>
                  <a:cubicBezTo>
                    <a:pt x="181213" y="140256"/>
                    <a:pt x="183594" y="134064"/>
                    <a:pt x="185499" y="127397"/>
                  </a:cubicBezTo>
                  <a:lnTo>
                    <a:pt x="206454" y="116919"/>
                  </a:lnTo>
                  <a:lnTo>
                    <a:pt x="206454" y="93107"/>
                  </a:lnTo>
                  <a:lnTo>
                    <a:pt x="185499" y="82629"/>
                  </a:lnTo>
                  <a:cubicBezTo>
                    <a:pt x="183594" y="75962"/>
                    <a:pt x="181213" y="69771"/>
                    <a:pt x="177879" y="6405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20" name="Graphic 13" descr="Briefcase">
            <a:extLst>
              <a:ext uri="{FF2B5EF4-FFF2-40B4-BE49-F238E27FC236}">
                <a16:creationId xmlns:a16="http://schemas.microsoft.com/office/drawing/2014/main" id="{8D405D3A-82F0-90B4-F500-7961C26469B5}"/>
              </a:ext>
            </a:extLst>
          </p:cNvPr>
          <p:cNvGrpSpPr/>
          <p:nvPr/>
        </p:nvGrpSpPr>
        <p:grpSpPr>
          <a:xfrm>
            <a:off x="619965" y="1671053"/>
            <a:ext cx="457200" cy="457200"/>
            <a:chOff x="8409667" y="1711034"/>
            <a:chExt cx="457200" cy="457200"/>
          </a:xfrm>
          <a:solidFill>
            <a:srgbClr val="C90076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5ABAB2E-AE18-C59B-C6BD-E75133D81048}"/>
                </a:ext>
              </a:extLst>
            </p:cNvPr>
            <p:cNvSpPr/>
            <p:nvPr/>
          </p:nvSpPr>
          <p:spPr>
            <a:xfrm>
              <a:off x="8455506" y="1940229"/>
              <a:ext cx="381000" cy="152400"/>
            </a:xfrm>
            <a:custGeom>
              <a:avLst/>
              <a:gdLst>
                <a:gd name="connsiteX0" fmla="*/ 220861 w 381000"/>
                <a:gd name="connsiteY0" fmla="*/ 11311 h 152400"/>
                <a:gd name="connsiteX1" fmla="*/ 201811 w 381000"/>
                <a:gd name="connsiteY1" fmla="*/ 30361 h 152400"/>
                <a:gd name="connsiteX2" fmla="*/ 182761 w 381000"/>
                <a:gd name="connsiteY2" fmla="*/ 30361 h 152400"/>
                <a:gd name="connsiteX3" fmla="*/ 163711 w 381000"/>
                <a:gd name="connsiteY3" fmla="*/ 11311 h 152400"/>
                <a:gd name="connsiteX4" fmla="*/ 163711 w 381000"/>
                <a:gd name="connsiteY4" fmla="*/ 1786 h 152400"/>
                <a:gd name="connsiteX5" fmla="*/ 1786 w 381000"/>
                <a:gd name="connsiteY5" fmla="*/ 1786 h 152400"/>
                <a:gd name="connsiteX6" fmla="*/ 1786 w 381000"/>
                <a:gd name="connsiteY6" fmla="*/ 135136 h 152400"/>
                <a:gd name="connsiteX7" fmla="*/ 20836 w 381000"/>
                <a:gd name="connsiteY7" fmla="*/ 154186 h 152400"/>
                <a:gd name="connsiteX8" fmla="*/ 363736 w 381000"/>
                <a:gd name="connsiteY8" fmla="*/ 154186 h 152400"/>
                <a:gd name="connsiteX9" fmla="*/ 382786 w 381000"/>
                <a:gd name="connsiteY9" fmla="*/ 135136 h 152400"/>
                <a:gd name="connsiteX10" fmla="*/ 382786 w 381000"/>
                <a:gd name="connsiteY10" fmla="*/ 1786 h 152400"/>
                <a:gd name="connsiteX11" fmla="*/ 220861 w 381000"/>
                <a:gd name="connsiteY11" fmla="*/ 1786 h 152400"/>
                <a:gd name="connsiteX12" fmla="*/ 220861 w 381000"/>
                <a:gd name="connsiteY12" fmla="*/ 11311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000" h="152400">
                  <a:moveTo>
                    <a:pt x="220861" y="11311"/>
                  </a:moveTo>
                  <a:cubicBezTo>
                    <a:pt x="220861" y="21788"/>
                    <a:pt x="212288" y="30361"/>
                    <a:pt x="201811" y="30361"/>
                  </a:cubicBezTo>
                  <a:lnTo>
                    <a:pt x="182761" y="30361"/>
                  </a:lnTo>
                  <a:cubicBezTo>
                    <a:pt x="172283" y="30361"/>
                    <a:pt x="163711" y="21788"/>
                    <a:pt x="163711" y="11311"/>
                  </a:cubicBezTo>
                  <a:lnTo>
                    <a:pt x="163711" y="1786"/>
                  </a:lnTo>
                  <a:lnTo>
                    <a:pt x="1786" y="1786"/>
                  </a:lnTo>
                  <a:lnTo>
                    <a:pt x="1786" y="135136"/>
                  </a:lnTo>
                  <a:cubicBezTo>
                    <a:pt x="1786" y="145613"/>
                    <a:pt x="10358" y="154186"/>
                    <a:pt x="20836" y="154186"/>
                  </a:cubicBezTo>
                  <a:lnTo>
                    <a:pt x="363736" y="154186"/>
                  </a:lnTo>
                  <a:cubicBezTo>
                    <a:pt x="374213" y="154186"/>
                    <a:pt x="382786" y="145613"/>
                    <a:pt x="382786" y="135136"/>
                  </a:cubicBezTo>
                  <a:lnTo>
                    <a:pt x="382786" y="1786"/>
                  </a:lnTo>
                  <a:lnTo>
                    <a:pt x="220861" y="1786"/>
                  </a:lnTo>
                  <a:lnTo>
                    <a:pt x="220861" y="11311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6D7077-E0F4-4344-6BDB-F658A981AECE}"/>
                </a:ext>
              </a:extLst>
            </p:cNvPr>
            <p:cNvSpPr/>
            <p:nvPr/>
          </p:nvSpPr>
          <p:spPr>
            <a:xfrm>
              <a:off x="8455506" y="1761636"/>
              <a:ext cx="381000" cy="161925"/>
            </a:xfrm>
            <a:custGeom>
              <a:avLst/>
              <a:gdLst>
                <a:gd name="connsiteX0" fmla="*/ 363736 w 381000"/>
                <a:gd name="connsiteY0" fmla="*/ 66080 h 161925"/>
                <a:gd name="connsiteX1" fmla="*/ 268486 w 381000"/>
                <a:gd name="connsiteY1" fmla="*/ 66080 h 161925"/>
                <a:gd name="connsiteX2" fmla="*/ 268486 w 381000"/>
                <a:gd name="connsiteY2" fmla="*/ 35123 h 161925"/>
                <a:gd name="connsiteX3" fmla="*/ 235148 w 381000"/>
                <a:gd name="connsiteY3" fmla="*/ 1786 h 161925"/>
                <a:gd name="connsiteX4" fmla="*/ 149423 w 381000"/>
                <a:gd name="connsiteY4" fmla="*/ 1786 h 161925"/>
                <a:gd name="connsiteX5" fmla="*/ 116086 w 381000"/>
                <a:gd name="connsiteY5" fmla="*/ 35123 h 161925"/>
                <a:gd name="connsiteX6" fmla="*/ 116086 w 381000"/>
                <a:gd name="connsiteY6" fmla="*/ 66080 h 161925"/>
                <a:gd name="connsiteX7" fmla="*/ 20836 w 381000"/>
                <a:gd name="connsiteY7" fmla="*/ 66080 h 161925"/>
                <a:gd name="connsiteX8" fmla="*/ 1786 w 381000"/>
                <a:gd name="connsiteY8" fmla="*/ 85130 h 161925"/>
                <a:gd name="connsiteX9" fmla="*/ 1786 w 381000"/>
                <a:gd name="connsiteY9" fmla="*/ 161330 h 161925"/>
                <a:gd name="connsiteX10" fmla="*/ 163711 w 381000"/>
                <a:gd name="connsiteY10" fmla="*/ 161330 h 161925"/>
                <a:gd name="connsiteX11" fmla="*/ 163711 w 381000"/>
                <a:gd name="connsiteY11" fmla="*/ 151805 h 161925"/>
                <a:gd name="connsiteX12" fmla="*/ 220861 w 381000"/>
                <a:gd name="connsiteY12" fmla="*/ 151805 h 161925"/>
                <a:gd name="connsiteX13" fmla="*/ 220861 w 381000"/>
                <a:gd name="connsiteY13" fmla="*/ 161330 h 161925"/>
                <a:gd name="connsiteX14" fmla="*/ 382786 w 381000"/>
                <a:gd name="connsiteY14" fmla="*/ 161330 h 161925"/>
                <a:gd name="connsiteX15" fmla="*/ 382786 w 381000"/>
                <a:gd name="connsiteY15" fmla="*/ 85130 h 161925"/>
                <a:gd name="connsiteX16" fmla="*/ 363736 w 381000"/>
                <a:gd name="connsiteY16" fmla="*/ 66080 h 161925"/>
                <a:gd name="connsiteX17" fmla="*/ 144661 w 381000"/>
                <a:gd name="connsiteY17" fmla="*/ 66080 h 161925"/>
                <a:gd name="connsiteX18" fmla="*/ 144661 w 381000"/>
                <a:gd name="connsiteY18" fmla="*/ 35123 h 161925"/>
                <a:gd name="connsiteX19" fmla="*/ 149423 w 381000"/>
                <a:gd name="connsiteY19" fmla="*/ 30361 h 161925"/>
                <a:gd name="connsiteX20" fmla="*/ 235148 w 381000"/>
                <a:gd name="connsiteY20" fmla="*/ 30361 h 161925"/>
                <a:gd name="connsiteX21" fmla="*/ 239911 w 381000"/>
                <a:gd name="connsiteY21" fmla="*/ 35123 h 161925"/>
                <a:gd name="connsiteX22" fmla="*/ 239911 w 381000"/>
                <a:gd name="connsiteY22" fmla="*/ 66080 h 161925"/>
                <a:gd name="connsiteX23" fmla="*/ 144661 w 381000"/>
                <a:gd name="connsiteY23" fmla="*/ 66080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000" h="161925">
                  <a:moveTo>
                    <a:pt x="363736" y="66080"/>
                  </a:moveTo>
                  <a:lnTo>
                    <a:pt x="268486" y="66080"/>
                  </a:lnTo>
                  <a:lnTo>
                    <a:pt x="268486" y="35123"/>
                  </a:lnTo>
                  <a:cubicBezTo>
                    <a:pt x="268486" y="16550"/>
                    <a:pt x="253722" y="1786"/>
                    <a:pt x="235148" y="1786"/>
                  </a:cubicBezTo>
                  <a:lnTo>
                    <a:pt x="149423" y="1786"/>
                  </a:lnTo>
                  <a:cubicBezTo>
                    <a:pt x="130850" y="1786"/>
                    <a:pt x="116086" y="16550"/>
                    <a:pt x="116086" y="35123"/>
                  </a:cubicBezTo>
                  <a:lnTo>
                    <a:pt x="116086" y="66080"/>
                  </a:lnTo>
                  <a:lnTo>
                    <a:pt x="20836" y="66080"/>
                  </a:lnTo>
                  <a:cubicBezTo>
                    <a:pt x="10358" y="66080"/>
                    <a:pt x="1786" y="74652"/>
                    <a:pt x="1786" y="85130"/>
                  </a:cubicBezTo>
                  <a:lnTo>
                    <a:pt x="1786" y="161330"/>
                  </a:lnTo>
                  <a:lnTo>
                    <a:pt x="163711" y="161330"/>
                  </a:lnTo>
                  <a:lnTo>
                    <a:pt x="163711" y="151805"/>
                  </a:lnTo>
                  <a:lnTo>
                    <a:pt x="220861" y="151805"/>
                  </a:lnTo>
                  <a:lnTo>
                    <a:pt x="220861" y="161330"/>
                  </a:lnTo>
                  <a:lnTo>
                    <a:pt x="382786" y="161330"/>
                  </a:lnTo>
                  <a:lnTo>
                    <a:pt x="382786" y="85130"/>
                  </a:lnTo>
                  <a:cubicBezTo>
                    <a:pt x="382786" y="74652"/>
                    <a:pt x="374213" y="66080"/>
                    <a:pt x="363736" y="66080"/>
                  </a:cubicBezTo>
                  <a:moveTo>
                    <a:pt x="144661" y="66080"/>
                  </a:moveTo>
                  <a:lnTo>
                    <a:pt x="144661" y="35123"/>
                  </a:lnTo>
                  <a:cubicBezTo>
                    <a:pt x="144661" y="32266"/>
                    <a:pt x="146566" y="30361"/>
                    <a:pt x="149423" y="30361"/>
                  </a:cubicBezTo>
                  <a:lnTo>
                    <a:pt x="235148" y="30361"/>
                  </a:lnTo>
                  <a:cubicBezTo>
                    <a:pt x="238006" y="30361"/>
                    <a:pt x="239911" y="32266"/>
                    <a:pt x="239911" y="35123"/>
                  </a:cubicBezTo>
                  <a:lnTo>
                    <a:pt x="239911" y="66080"/>
                  </a:lnTo>
                  <a:lnTo>
                    <a:pt x="144661" y="66080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23" name="Graphic 16" descr="Trophy">
            <a:extLst>
              <a:ext uri="{FF2B5EF4-FFF2-40B4-BE49-F238E27FC236}">
                <a16:creationId xmlns:a16="http://schemas.microsoft.com/office/drawing/2014/main" id="{3AE634DB-C236-1A72-B718-F6186F84E6D7}"/>
              </a:ext>
            </a:extLst>
          </p:cNvPr>
          <p:cNvSpPr/>
          <p:nvPr/>
        </p:nvSpPr>
        <p:spPr>
          <a:xfrm>
            <a:off x="11249025" y="1711534"/>
            <a:ext cx="333375" cy="376238"/>
          </a:xfrm>
          <a:custGeom>
            <a:avLst/>
            <a:gdLst>
              <a:gd name="connsiteX0" fmla="*/ 287060 w 333375"/>
              <a:gd name="connsiteY0" fmla="*/ 182761 h 376237"/>
              <a:gd name="connsiteX1" fmla="*/ 220385 w 333375"/>
              <a:gd name="connsiteY1" fmla="*/ 214670 h 376237"/>
              <a:gd name="connsiteX2" fmla="*/ 248960 w 333375"/>
              <a:gd name="connsiteY2" fmla="*/ 185618 h 376237"/>
              <a:gd name="connsiteX3" fmla="*/ 259913 w 333375"/>
              <a:gd name="connsiteY3" fmla="*/ 171331 h 376237"/>
              <a:gd name="connsiteX4" fmla="*/ 272772 w 333375"/>
              <a:gd name="connsiteY4" fmla="*/ 126087 h 376237"/>
              <a:gd name="connsiteX5" fmla="*/ 272772 w 333375"/>
              <a:gd name="connsiteY5" fmla="*/ 64175 h 376237"/>
              <a:gd name="connsiteX6" fmla="*/ 306110 w 333375"/>
              <a:gd name="connsiteY6" fmla="*/ 64175 h 376237"/>
              <a:gd name="connsiteX7" fmla="*/ 306110 w 333375"/>
              <a:gd name="connsiteY7" fmla="*/ 136565 h 376237"/>
              <a:gd name="connsiteX8" fmla="*/ 287060 w 333375"/>
              <a:gd name="connsiteY8" fmla="*/ 182761 h 376237"/>
              <a:gd name="connsiteX9" fmla="*/ 50363 w 333375"/>
              <a:gd name="connsiteY9" fmla="*/ 182761 h 376237"/>
              <a:gd name="connsiteX10" fmla="*/ 30361 w 333375"/>
              <a:gd name="connsiteY10" fmla="*/ 136565 h 376237"/>
              <a:gd name="connsiteX11" fmla="*/ 30361 w 333375"/>
              <a:gd name="connsiteY11" fmla="*/ 63698 h 376237"/>
              <a:gd name="connsiteX12" fmla="*/ 63698 w 333375"/>
              <a:gd name="connsiteY12" fmla="*/ 63698 h 376237"/>
              <a:gd name="connsiteX13" fmla="*/ 63698 w 333375"/>
              <a:gd name="connsiteY13" fmla="*/ 125611 h 376237"/>
              <a:gd name="connsiteX14" fmla="*/ 76557 w 333375"/>
              <a:gd name="connsiteY14" fmla="*/ 170855 h 376237"/>
              <a:gd name="connsiteX15" fmla="*/ 87511 w 333375"/>
              <a:gd name="connsiteY15" fmla="*/ 185142 h 376237"/>
              <a:gd name="connsiteX16" fmla="*/ 116086 w 333375"/>
              <a:gd name="connsiteY16" fmla="*/ 214193 h 376237"/>
              <a:gd name="connsiteX17" fmla="*/ 50363 w 333375"/>
              <a:gd name="connsiteY17" fmla="*/ 182761 h 376237"/>
              <a:gd name="connsiteX18" fmla="*/ 335161 w 333375"/>
              <a:gd name="connsiteY18" fmla="*/ 135136 h 376237"/>
              <a:gd name="connsiteX19" fmla="*/ 335161 w 333375"/>
              <a:gd name="connsiteY19" fmla="*/ 35123 h 376237"/>
              <a:gd name="connsiteX20" fmla="*/ 273248 w 333375"/>
              <a:gd name="connsiteY20" fmla="*/ 35123 h 376237"/>
              <a:gd name="connsiteX21" fmla="*/ 273248 w 333375"/>
              <a:gd name="connsiteY21" fmla="*/ 1786 h 376237"/>
              <a:gd name="connsiteX22" fmla="*/ 168473 w 333375"/>
              <a:gd name="connsiteY22" fmla="*/ 1786 h 376237"/>
              <a:gd name="connsiteX23" fmla="*/ 63698 w 333375"/>
              <a:gd name="connsiteY23" fmla="*/ 1786 h 376237"/>
              <a:gd name="connsiteX24" fmla="*/ 63698 w 333375"/>
              <a:gd name="connsiteY24" fmla="*/ 35123 h 376237"/>
              <a:gd name="connsiteX25" fmla="*/ 1786 w 333375"/>
              <a:gd name="connsiteY25" fmla="*/ 35123 h 376237"/>
              <a:gd name="connsiteX26" fmla="*/ 1786 w 333375"/>
              <a:gd name="connsiteY26" fmla="*/ 134660 h 376237"/>
              <a:gd name="connsiteX27" fmla="*/ 28932 w 333375"/>
              <a:gd name="connsiteY27" fmla="*/ 201335 h 376237"/>
              <a:gd name="connsiteX28" fmla="*/ 142756 w 333375"/>
              <a:gd name="connsiteY28" fmla="*/ 244197 h 376237"/>
              <a:gd name="connsiteX29" fmla="*/ 149423 w 333375"/>
              <a:gd name="connsiteY29" fmla="*/ 268010 h 376237"/>
              <a:gd name="connsiteX30" fmla="*/ 149423 w 333375"/>
              <a:gd name="connsiteY30" fmla="*/ 329922 h 376237"/>
              <a:gd name="connsiteX31" fmla="*/ 125611 w 333375"/>
              <a:gd name="connsiteY31" fmla="*/ 329922 h 376237"/>
              <a:gd name="connsiteX32" fmla="*/ 106561 w 333375"/>
              <a:gd name="connsiteY32" fmla="*/ 348972 h 376237"/>
              <a:gd name="connsiteX33" fmla="*/ 82748 w 333375"/>
              <a:gd name="connsiteY33" fmla="*/ 348972 h 376237"/>
              <a:gd name="connsiteX34" fmla="*/ 63698 w 333375"/>
              <a:gd name="connsiteY34" fmla="*/ 368022 h 376237"/>
              <a:gd name="connsiteX35" fmla="*/ 63698 w 333375"/>
              <a:gd name="connsiteY35" fmla="*/ 377547 h 376237"/>
              <a:gd name="connsiteX36" fmla="*/ 273248 w 333375"/>
              <a:gd name="connsiteY36" fmla="*/ 377547 h 376237"/>
              <a:gd name="connsiteX37" fmla="*/ 273248 w 333375"/>
              <a:gd name="connsiteY37" fmla="*/ 368022 h 376237"/>
              <a:gd name="connsiteX38" fmla="*/ 254198 w 333375"/>
              <a:gd name="connsiteY38" fmla="*/ 348972 h 376237"/>
              <a:gd name="connsiteX39" fmla="*/ 230386 w 333375"/>
              <a:gd name="connsiteY39" fmla="*/ 348972 h 376237"/>
              <a:gd name="connsiteX40" fmla="*/ 211336 w 333375"/>
              <a:gd name="connsiteY40" fmla="*/ 329922 h 376237"/>
              <a:gd name="connsiteX41" fmla="*/ 187523 w 333375"/>
              <a:gd name="connsiteY41" fmla="*/ 329922 h 376237"/>
              <a:gd name="connsiteX42" fmla="*/ 187523 w 333375"/>
              <a:gd name="connsiteY42" fmla="*/ 268486 h 376237"/>
              <a:gd name="connsiteX43" fmla="*/ 194191 w 333375"/>
              <a:gd name="connsiteY43" fmla="*/ 244673 h 376237"/>
              <a:gd name="connsiteX44" fmla="*/ 308015 w 333375"/>
              <a:gd name="connsiteY44" fmla="*/ 201811 h 376237"/>
              <a:gd name="connsiteX45" fmla="*/ 335161 w 333375"/>
              <a:gd name="connsiteY45" fmla="*/ 135136 h 376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333375" h="376237">
                <a:moveTo>
                  <a:pt x="287060" y="182761"/>
                </a:moveTo>
                <a:cubicBezTo>
                  <a:pt x="270391" y="199906"/>
                  <a:pt x="254675" y="210860"/>
                  <a:pt x="220385" y="214670"/>
                </a:cubicBezTo>
                <a:cubicBezTo>
                  <a:pt x="229433" y="205621"/>
                  <a:pt x="239911" y="196572"/>
                  <a:pt x="248960" y="185618"/>
                </a:cubicBezTo>
                <a:cubicBezTo>
                  <a:pt x="252770" y="181332"/>
                  <a:pt x="259913" y="171807"/>
                  <a:pt x="259913" y="171331"/>
                </a:cubicBezTo>
                <a:cubicBezTo>
                  <a:pt x="268010" y="157996"/>
                  <a:pt x="272772" y="142756"/>
                  <a:pt x="272772" y="126087"/>
                </a:cubicBezTo>
                <a:lnTo>
                  <a:pt x="272772" y="64175"/>
                </a:lnTo>
                <a:lnTo>
                  <a:pt x="306110" y="64175"/>
                </a:lnTo>
                <a:lnTo>
                  <a:pt x="306110" y="136565"/>
                </a:lnTo>
                <a:cubicBezTo>
                  <a:pt x="306586" y="137517"/>
                  <a:pt x="307538" y="161330"/>
                  <a:pt x="287060" y="182761"/>
                </a:cubicBezTo>
                <a:close/>
                <a:moveTo>
                  <a:pt x="50363" y="182761"/>
                </a:moveTo>
                <a:cubicBezTo>
                  <a:pt x="29408" y="161330"/>
                  <a:pt x="30361" y="137517"/>
                  <a:pt x="30361" y="136565"/>
                </a:cubicBezTo>
                <a:lnTo>
                  <a:pt x="30361" y="63698"/>
                </a:lnTo>
                <a:lnTo>
                  <a:pt x="63698" y="63698"/>
                </a:lnTo>
                <a:lnTo>
                  <a:pt x="63698" y="125611"/>
                </a:lnTo>
                <a:cubicBezTo>
                  <a:pt x="63698" y="142280"/>
                  <a:pt x="68461" y="157520"/>
                  <a:pt x="76557" y="170855"/>
                </a:cubicBezTo>
                <a:cubicBezTo>
                  <a:pt x="76557" y="171331"/>
                  <a:pt x="83701" y="181332"/>
                  <a:pt x="87511" y="185142"/>
                </a:cubicBezTo>
                <a:cubicBezTo>
                  <a:pt x="97036" y="196096"/>
                  <a:pt x="107037" y="205145"/>
                  <a:pt x="116086" y="214193"/>
                </a:cubicBezTo>
                <a:cubicBezTo>
                  <a:pt x="82748" y="210383"/>
                  <a:pt x="66556" y="199430"/>
                  <a:pt x="50363" y="182761"/>
                </a:cubicBezTo>
                <a:close/>
                <a:moveTo>
                  <a:pt x="335161" y="135136"/>
                </a:moveTo>
                <a:lnTo>
                  <a:pt x="335161" y="35123"/>
                </a:lnTo>
                <a:lnTo>
                  <a:pt x="273248" y="35123"/>
                </a:lnTo>
                <a:lnTo>
                  <a:pt x="273248" y="1786"/>
                </a:lnTo>
                <a:lnTo>
                  <a:pt x="168473" y="1786"/>
                </a:lnTo>
                <a:lnTo>
                  <a:pt x="63698" y="1786"/>
                </a:lnTo>
                <a:lnTo>
                  <a:pt x="63698" y="35123"/>
                </a:lnTo>
                <a:lnTo>
                  <a:pt x="1786" y="35123"/>
                </a:lnTo>
                <a:lnTo>
                  <a:pt x="1786" y="134660"/>
                </a:lnTo>
                <a:cubicBezTo>
                  <a:pt x="1786" y="139422"/>
                  <a:pt x="1786" y="172283"/>
                  <a:pt x="28932" y="201335"/>
                </a:cubicBezTo>
                <a:cubicBezTo>
                  <a:pt x="55126" y="228957"/>
                  <a:pt x="87035" y="243245"/>
                  <a:pt x="142756" y="244197"/>
                </a:cubicBezTo>
                <a:cubicBezTo>
                  <a:pt x="147042" y="251341"/>
                  <a:pt x="149423" y="259437"/>
                  <a:pt x="149423" y="268010"/>
                </a:cubicBezTo>
                <a:lnTo>
                  <a:pt x="149423" y="329922"/>
                </a:lnTo>
                <a:lnTo>
                  <a:pt x="125611" y="329922"/>
                </a:lnTo>
                <a:cubicBezTo>
                  <a:pt x="115133" y="329922"/>
                  <a:pt x="106561" y="338495"/>
                  <a:pt x="106561" y="348972"/>
                </a:cubicBezTo>
                <a:lnTo>
                  <a:pt x="82748" y="348972"/>
                </a:lnTo>
                <a:cubicBezTo>
                  <a:pt x="72271" y="348972"/>
                  <a:pt x="63698" y="357545"/>
                  <a:pt x="63698" y="368022"/>
                </a:cubicBezTo>
                <a:lnTo>
                  <a:pt x="63698" y="377547"/>
                </a:lnTo>
                <a:lnTo>
                  <a:pt x="273248" y="377547"/>
                </a:lnTo>
                <a:lnTo>
                  <a:pt x="273248" y="368022"/>
                </a:lnTo>
                <a:cubicBezTo>
                  <a:pt x="273248" y="357545"/>
                  <a:pt x="264676" y="348972"/>
                  <a:pt x="254198" y="348972"/>
                </a:cubicBezTo>
                <a:lnTo>
                  <a:pt x="230386" y="348972"/>
                </a:lnTo>
                <a:cubicBezTo>
                  <a:pt x="230386" y="338495"/>
                  <a:pt x="221813" y="329922"/>
                  <a:pt x="211336" y="329922"/>
                </a:cubicBezTo>
                <a:lnTo>
                  <a:pt x="187523" y="329922"/>
                </a:lnTo>
                <a:lnTo>
                  <a:pt x="187523" y="268486"/>
                </a:lnTo>
                <a:cubicBezTo>
                  <a:pt x="187523" y="259913"/>
                  <a:pt x="189905" y="251817"/>
                  <a:pt x="194191" y="244673"/>
                </a:cubicBezTo>
                <a:cubicBezTo>
                  <a:pt x="249912" y="243721"/>
                  <a:pt x="281821" y="228957"/>
                  <a:pt x="308015" y="201811"/>
                </a:cubicBezTo>
                <a:cubicBezTo>
                  <a:pt x="335161" y="173236"/>
                  <a:pt x="335161" y="139898"/>
                  <a:pt x="335161" y="135136"/>
                </a:cubicBezTo>
                <a:close/>
              </a:path>
            </a:pathLst>
          </a:custGeom>
          <a:solidFill>
            <a:srgbClr val="6A329F"/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grpSp>
        <p:nvGrpSpPr>
          <p:cNvPr id="24" name="Graphic 31" descr="Megaphone">
            <a:extLst>
              <a:ext uri="{FF2B5EF4-FFF2-40B4-BE49-F238E27FC236}">
                <a16:creationId xmlns:a16="http://schemas.microsoft.com/office/drawing/2014/main" id="{FF585CA3-7744-DDF2-C883-E92106FBF72C}"/>
              </a:ext>
            </a:extLst>
          </p:cNvPr>
          <p:cNvGrpSpPr/>
          <p:nvPr/>
        </p:nvGrpSpPr>
        <p:grpSpPr>
          <a:xfrm>
            <a:off x="11125200" y="4230889"/>
            <a:ext cx="457200" cy="457200"/>
            <a:chOff x="10123756" y="957147"/>
            <a:chExt cx="457200" cy="457200"/>
          </a:xfrm>
          <a:solidFill>
            <a:srgbClr val="2986CC"/>
          </a:solidFill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70F705A-0DF2-8FE2-3DD2-2B36E6A879B6}"/>
                </a:ext>
              </a:extLst>
            </p:cNvPr>
            <p:cNvSpPr/>
            <p:nvPr/>
          </p:nvSpPr>
          <p:spPr>
            <a:xfrm>
              <a:off x="10161585" y="1259772"/>
              <a:ext cx="57150" cy="80963"/>
            </a:xfrm>
            <a:custGeom>
              <a:avLst/>
              <a:gdLst>
                <a:gd name="connsiteX0" fmla="*/ 28369 w 57150"/>
                <a:gd name="connsiteY0" fmla="*/ 8843 h 80962"/>
                <a:gd name="connsiteX1" fmla="*/ 8843 w 57150"/>
                <a:gd name="connsiteY1" fmla="*/ 3604 h 80962"/>
                <a:gd name="connsiteX2" fmla="*/ 3604 w 57150"/>
                <a:gd name="connsiteY2" fmla="*/ 23131 h 80962"/>
                <a:gd name="connsiteX3" fmla="*/ 32179 w 57150"/>
                <a:gd name="connsiteY3" fmla="*/ 72661 h 80962"/>
                <a:gd name="connsiteX4" fmla="*/ 51706 w 57150"/>
                <a:gd name="connsiteY4" fmla="*/ 77899 h 80962"/>
                <a:gd name="connsiteX5" fmla="*/ 56944 w 57150"/>
                <a:gd name="connsiteY5" fmla="*/ 58373 h 80962"/>
                <a:gd name="connsiteX6" fmla="*/ 28369 w 57150"/>
                <a:gd name="connsiteY6" fmla="*/ 8843 h 809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150" h="80962">
                  <a:moveTo>
                    <a:pt x="28369" y="8843"/>
                  </a:moveTo>
                  <a:cubicBezTo>
                    <a:pt x="24559" y="2175"/>
                    <a:pt x="15511" y="-206"/>
                    <a:pt x="8843" y="3604"/>
                  </a:cubicBezTo>
                  <a:cubicBezTo>
                    <a:pt x="2176" y="7414"/>
                    <a:pt x="-206" y="16463"/>
                    <a:pt x="3604" y="23131"/>
                  </a:cubicBezTo>
                  <a:lnTo>
                    <a:pt x="32179" y="72661"/>
                  </a:lnTo>
                  <a:cubicBezTo>
                    <a:pt x="35989" y="79328"/>
                    <a:pt x="45038" y="81709"/>
                    <a:pt x="51706" y="77899"/>
                  </a:cubicBezTo>
                  <a:cubicBezTo>
                    <a:pt x="58373" y="74089"/>
                    <a:pt x="60754" y="65040"/>
                    <a:pt x="56944" y="58373"/>
                  </a:cubicBezTo>
                  <a:lnTo>
                    <a:pt x="28369" y="8843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30E08C2E-5EAF-91EE-0838-38C35DE5C101}"/>
                </a:ext>
              </a:extLst>
            </p:cNvPr>
            <p:cNvSpPr/>
            <p:nvPr/>
          </p:nvSpPr>
          <p:spPr>
            <a:xfrm>
              <a:off x="10197694" y="1032672"/>
              <a:ext cx="342900" cy="304800"/>
            </a:xfrm>
            <a:custGeom>
              <a:avLst/>
              <a:gdLst>
                <a:gd name="connsiteX0" fmla="*/ 201335 w 342900"/>
                <a:gd name="connsiteY0" fmla="*/ 264994 h 304800"/>
                <a:gd name="connsiteX1" fmla="*/ 135136 w 342900"/>
                <a:gd name="connsiteY1" fmla="*/ 284044 h 304800"/>
                <a:gd name="connsiteX2" fmla="*/ 119420 w 342900"/>
                <a:gd name="connsiteY2" fmla="*/ 266899 h 304800"/>
                <a:gd name="connsiteX3" fmla="*/ 205621 w 342900"/>
                <a:gd name="connsiteY3" fmla="*/ 242134 h 304800"/>
                <a:gd name="connsiteX4" fmla="*/ 201335 w 342900"/>
                <a:gd name="connsiteY4" fmla="*/ 264994 h 304800"/>
                <a:gd name="connsiteX5" fmla="*/ 340400 w 342900"/>
                <a:gd name="connsiteY5" fmla="*/ 191175 h 304800"/>
                <a:gd name="connsiteX6" fmla="*/ 308491 w 342900"/>
                <a:gd name="connsiteY6" fmla="*/ 135930 h 304800"/>
                <a:gd name="connsiteX7" fmla="*/ 265628 w 342900"/>
                <a:gd name="connsiteY7" fmla="*/ 61635 h 304800"/>
                <a:gd name="connsiteX8" fmla="*/ 233720 w 342900"/>
                <a:gd name="connsiteY8" fmla="*/ 6390 h 304800"/>
                <a:gd name="connsiteX9" fmla="*/ 218956 w 342900"/>
                <a:gd name="connsiteY9" fmla="*/ 4485 h 304800"/>
                <a:gd name="connsiteX10" fmla="*/ 1786 w 342900"/>
                <a:gd name="connsiteY10" fmla="*/ 214035 h 304800"/>
                <a:gd name="connsiteX11" fmla="*/ 44648 w 342900"/>
                <a:gd name="connsiteY11" fmla="*/ 288330 h 304800"/>
                <a:gd name="connsiteX12" fmla="*/ 98941 w 342900"/>
                <a:gd name="connsiteY12" fmla="*/ 273090 h 304800"/>
                <a:gd name="connsiteX13" fmla="*/ 123230 w 342900"/>
                <a:gd name="connsiteY13" fmla="*/ 299284 h 304800"/>
                <a:gd name="connsiteX14" fmla="*/ 137517 w 342900"/>
                <a:gd name="connsiteY14" fmla="*/ 303570 h 304800"/>
                <a:gd name="connsiteX15" fmla="*/ 209431 w 342900"/>
                <a:gd name="connsiteY15" fmla="*/ 283092 h 304800"/>
                <a:gd name="connsiteX16" fmla="*/ 212765 w 342900"/>
                <a:gd name="connsiteY16" fmla="*/ 281663 h 304800"/>
                <a:gd name="connsiteX17" fmla="*/ 219432 w 342900"/>
                <a:gd name="connsiteY17" fmla="*/ 272138 h 304800"/>
                <a:gd name="connsiteX18" fmla="*/ 226100 w 342900"/>
                <a:gd name="connsiteY18" fmla="*/ 236895 h 304800"/>
                <a:gd name="connsiteX19" fmla="*/ 335161 w 342900"/>
                <a:gd name="connsiteY19" fmla="*/ 205939 h 304800"/>
                <a:gd name="connsiteX20" fmla="*/ 340400 w 342900"/>
                <a:gd name="connsiteY20" fmla="*/ 191175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42900" h="304800">
                  <a:moveTo>
                    <a:pt x="201335" y="264994"/>
                  </a:moveTo>
                  <a:lnTo>
                    <a:pt x="135136" y="284044"/>
                  </a:lnTo>
                  <a:lnTo>
                    <a:pt x="119420" y="266899"/>
                  </a:lnTo>
                  <a:lnTo>
                    <a:pt x="205621" y="242134"/>
                  </a:lnTo>
                  <a:lnTo>
                    <a:pt x="201335" y="264994"/>
                  </a:lnTo>
                  <a:close/>
                  <a:moveTo>
                    <a:pt x="340400" y="191175"/>
                  </a:moveTo>
                  <a:lnTo>
                    <a:pt x="308491" y="135930"/>
                  </a:lnTo>
                  <a:lnTo>
                    <a:pt x="265628" y="61635"/>
                  </a:lnTo>
                  <a:lnTo>
                    <a:pt x="233720" y="6390"/>
                  </a:lnTo>
                  <a:cubicBezTo>
                    <a:pt x="230386" y="1152"/>
                    <a:pt x="223242" y="199"/>
                    <a:pt x="218956" y="4485"/>
                  </a:cubicBezTo>
                  <a:lnTo>
                    <a:pt x="1786" y="214035"/>
                  </a:lnTo>
                  <a:lnTo>
                    <a:pt x="44648" y="288330"/>
                  </a:lnTo>
                  <a:lnTo>
                    <a:pt x="98941" y="273090"/>
                  </a:lnTo>
                  <a:lnTo>
                    <a:pt x="123230" y="299284"/>
                  </a:lnTo>
                  <a:cubicBezTo>
                    <a:pt x="127040" y="303094"/>
                    <a:pt x="132278" y="304999"/>
                    <a:pt x="137517" y="303570"/>
                  </a:cubicBezTo>
                  <a:lnTo>
                    <a:pt x="209431" y="283092"/>
                  </a:lnTo>
                  <a:cubicBezTo>
                    <a:pt x="210383" y="282615"/>
                    <a:pt x="211812" y="282139"/>
                    <a:pt x="212765" y="281663"/>
                  </a:cubicBezTo>
                  <a:cubicBezTo>
                    <a:pt x="216098" y="279758"/>
                    <a:pt x="218956" y="275948"/>
                    <a:pt x="219432" y="272138"/>
                  </a:cubicBezTo>
                  <a:lnTo>
                    <a:pt x="226100" y="236895"/>
                  </a:lnTo>
                  <a:lnTo>
                    <a:pt x="335161" y="205939"/>
                  </a:lnTo>
                  <a:cubicBezTo>
                    <a:pt x="340876" y="203558"/>
                    <a:pt x="343733" y="196414"/>
                    <a:pt x="340400" y="191175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69478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3548E8D-F452-4117-8EBB-6C3CCFB056C6}"/>
              </a:ext>
            </a:extLst>
          </p:cNvPr>
          <p:cNvSpPr/>
          <p:nvPr/>
        </p:nvSpPr>
        <p:spPr>
          <a:xfrm>
            <a:off x="4038600" y="2525226"/>
            <a:ext cx="4114800" cy="903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Designed by </a:t>
            </a: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  <a:hlinkClick r:id="rId2"/>
              </a:rPr>
              <a:t>www.SlidesBoard.com</a:t>
            </a:r>
            <a:endParaRPr lang="en-US" sz="2400" spc="50" dirty="0">
              <a:solidFill>
                <a:schemeClr val="tx1">
                  <a:lumMod val="75000"/>
                  <a:lumOff val="2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000960-7A27-4345-9EAB-D11B9171F8FF}"/>
              </a:ext>
            </a:extLst>
          </p:cNvPr>
          <p:cNvSpPr/>
          <p:nvPr/>
        </p:nvSpPr>
        <p:spPr>
          <a:xfrm>
            <a:off x="4038600" y="5480374"/>
            <a:ext cx="4114800" cy="700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Free Infographics for PowerPoint and Google Slides</a:t>
            </a:r>
          </a:p>
        </p:txBody>
      </p:sp>
    </p:spTree>
    <p:extLst>
      <p:ext uri="{BB962C8B-B14F-4D97-AF65-F5344CB8AC3E}">
        <p14:creationId xmlns:p14="http://schemas.microsoft.com/office/powerpoint/2010/main" val="3644065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138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Lamiye</dc:creator>
  <cp:lastModifiedBy>Lamiya Mammadova</cp:lastModifiedBy>
  <cp:revision>16</cp:revision>
  <dcterms:created xsi:type="dcterms:W3CDTF">2022-03-04T06:43:57Z</dcterms:created>
  <dcterms:modified xsi:type="dcterms:W3CDTF">2024-06-24T07:36:40Z</dcterms:modified>
</cp:coreProperties>
</file>