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D88"/>
    <a:srgbClr val="BCEDE8"/>
    <a:srgbClr val="0AA3A9"/>
    <a:srgbClr val="8D9CF2"/>
    <a:srgbClr val="FFA3A3"/>
    <a:srgbClr val="CF5EAE"/>
    <a:srgbClr val="7B3997"/>
    <a:srgbClr val="382370"/>
    <a:srgbClr val="8FCE00"/>
    <a:srgbClr val="298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24.06.2024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987138-7835-45CF-8303-61EBD3F6F612}"/>
              </a:ext>
            </a:extLst>
          </p:cNvPr>
          <p:cNvSpPr/>
          <p:nvPr/>
        </p:nvSpPr>
        <p:spPr>
          <a:xfrm>
            <a:off x="4130040" y="694161"/>
            <a:ext cx="39319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LAYER INFOGRAPHIC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C9007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1996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FCE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329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60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2986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1996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200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3D6DB27-546B-4DF9-B7D1-1AFD3AECCD74}"/>
              </a:ext>
            </a:extLst>
          </p:cNvPr>
          <p:cNvGrpSpPr/>
          <p:nvPr/>
        </p:nvGrpSpPr>
        <p:grpSpPr>
          <a:xfrm>
            <a:off x="4358640" y="2307388"/>
            <a:ext cx="3474720" cy="3162726"/>
            <a:chOff x="4358640" y="2307388"/>
            <a:chExt cx="3474720" cy="3162726"/>
          </a:xfrm>
        </p:grpSpPr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id="{5D451BE2-E6DA-42CE-B534-F114E34F7B1D}"/>
                </a:ext>
              </a:extLst>
            </p:cNvPr>
            <p:cNvSpPr/>
            <p:nvPr/>
          </p:nvSpPr>
          <p:spPr>
            <a:xfrm>
              <a:off x="4358640" y="3824194"/>
              <a:ext cx="3474720" cy="1645920"/>
            </a:xfrm>
            <a:prstGeom prst="diamond">
              <a:avLst/>
            </a:prstGeom>
            <a:solidFill>
              <a:srgbClr val="8FC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5F6A2132-0A80-444F-9055-BFE997AA451E}"/>
                </a:ext>
              </a:extLst>
            </p:cNvPr>
            <p:cNvSpPr/>
            <p:nvPr/>
          </p:nvSpPr>
          <p:spPr>
            <a:xfrm>
              <a:off x="4358640" y="3318592"/>
              <a:ext cx="3474720" cy="1645920"/>
            </a:xfrm>
            <a:prstGeom prst="diamond">
              <a:avLst/>
            </a:prstGeom>
            <a:solidFill>
              <a:srgbClr val="298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E86C0857-CCCC-4D93-AE37-DA7F1E68C898}"/>
                </a:ext>
              </a:extLst>
            </p:cNvPr>
            <p:cNvSpPr/>
            <p:nvPr/>
          </p:nvSpPr>
          <p:spPr>
            <a:xfrm>
              <a:off x="4358640" y="2812990"/>
              <a:ext cx="3474720" cy="1645920"/>
            </a:xfrm>
            <a:prstGeom prst="diamond">
              <a:avLst/>
            </a:prstGeom>
            <a:solidFill>
              <a:srgbClr val="6A32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id="{96EEB505-30DE-4F35-BE5D-5D4B01F73DF3}"/>
                </a:ext>
              </a:extLst>
            </p:cNvPr>
            <p:cNvSpPr/>
            <p:nvPr/>
          </p:nvSpPr>
          <p:spPr>
            <a:xfrm>
              <a:off x="4358640" y="2307388"/>
              <a:ext cx="3474720" cy="1645920"/>
            </a:xfrm>
            <a:prstGeom prst="diamond">
              <a:avLst/>
            </a:prstGeom>
            <a:solidFill>
              <a:srgbClr val="C90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Graphic 10" descr="Gears">
            <a:extLst>
              <a:ext uri="{FF2B5EF4-FFF2-40B4-BE49-F238E27FC236}">
                <a16:creationId xmlns:a16="http://schemas.microsoft.com/office/drawing/2014/main" id="{24DABA62-73F6-4F2D-82B8-C93FC2D2243D}"/>
              </a:ext>
            </a:extLst>
          </p:cNvPr>
          <p:cNvGrpSpPr/>
          <p:nvPr/>
        </p:nvGrpSpPr>
        <p:grpSpPr>
          <a:xfrm>
            <a:off x="619965" y="4230889"/>
            <a:ext cx="457200" cy="457200"/>
            <a:chOff x="7723909" y="1697763"/>
            <a:chExt cx="457200" cy="457200"/>
          </a:xfrm>
          <a:solidFill>
            <a:srgbClr val="8FCE00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902DD6F-EE1E-45FC-84AE-737A70184426}"/>
                </a:ext>
              </a:extLst>
            </p:cNvPr>
            <p:cNvSpPr/>
            <p:nvPr/>
          </p:nvSpPr>
          <p:spPr>
            <a:xfrm>
              <a:off x="7901312" y="1734672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729A9BC-6693-47EF-945C-E9071D6AACAD}"/>
                </a:ext>
              </a:extLst>
            </p:cNvPr>
            <p:cNvSpPr/>
            <p:nvPr/>
          </p:nvSpPr>
          <p:spPr>
            <a:xfrm>
              <a:off x="7793680" y="1908027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40" name="Graphic 13" descr="Briefcase">
            <a:extLst>
              <a:ext uri="{FF2B5EF4-FFF2-40B4-BE49-F238E27FC236}">
                <a16:creationId xmlns:a16="http://schemas.microsoft.com/office/drawing/2014/main" id="{688C1FD7-85E8-47EB-8007-9E1EE2B9E79B}"/>
              </a:ext>
            </a:extLst>
          </p:cNvPr>
          <p:cNvGrpSpPr/>
          <p:nvPr/>
        </p:nvGrpSpPr>
        <p:grpSpPr>
          <a:xfrm>
            <a:off x="619965" y="1671053"/>
            <a:ext cx="457200" cy="457200"/>
            <a:chOff x="8409667" y="1711034"/>
            <a:chExt cx="457200" cy="457200"/>
          </a:xfrm>
          <a:solidFill>
            <a:srgbClr val="C90076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458DFA9-6F66-42CF-B529-280C5A97EC4D}"/>
                </a:ext>
              </a:extLst>
            </p:cNvPr>
            <p:cNvSpPr/>
            <p:nvPr/>
          </p:nvSpPr>
          <p:spPr>
            <a:xfrm>
              <a:off x="8455506" y="1940229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730A5D6-0C68-4AAB-AB1B-68ED7C544287}"/>
                </a:ext>
              </a:extLst>
            </p:cNvPr>
            <p:cNvSpPr/>
            <p:nvPr/>
          </p:nvSpPr>
          <p:spPr>
            <a:xfrm>
              <a:off x="8455506" y="1761636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4" name="Graphic 16" descr="Trophy">
            <a:extLst>
              <a:ext uri="{FF2B5EF4-FFF2-40B4-BE49-F238E27FC236}">
                <a16:creationId xmlns:a16="http://schemas.microsoft.com/office/drawing/2014/main" id="{71A6F500-B348-4BC6-BDBD-CAD0F15857C8}"/>
              </a:ext>
            </a:extLst>
          </p:cNvPr>
          <p:cNvSpPr/>
          <p:nvPr/>
        </p:nvSpPr>
        <p:spPr>
          <a:xfrm>
            <a:off x="11249025" y="1711534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6A329F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45" name="Graphic 31" descr="Megaphone">
            <a:extLst>
              <a:ext uri="{FF2B5EF4-FFF2-40B4-BE49-F238E27FC236}">
                <a16:creationId xmlns:a16="http://schemas.microsoft.com/office/drawing/2014/main" id="{33F3C1F1-AECB-48E1-B60D-5B63D52DE872}"/>
              </a:ext>
            </a:extLst>
          </p:cNvPr>
          <p:cNvGrpSpPr/>
          <p:nvPr/>
        </p:nvGrpSpPr>
        <p:grpSpPr>
          <a:xfrm>
            <a:off x="11125200" y="4230889"/>
            <a:ext cx="457200" cy="457200"/>
            <a:chOff x="10123756" y="957147"/>
            <a:chExt cx="457200" cy="457200"/>
          </a:xfrm>
          <a:solidFill>
            <a:srgbClr val="2986CC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97451A9-AD61-41F7-A363-6553394425C1}"/>
                </a:ext>
              </a:extLst>
            </p:cNvPr>
            <p:cNvSpPr/>
            <p:nvPr/>
          </p:nvSpPr>
          <p:spPr>
            <a:xfrm>
              <a:off x="10161585" y="1259772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CDC7C2E9-2F82-4A9D-9013-F15CF0863D3A}"/>
                </a:ext>
              </a:extLst>
            </p:cNvPr>
            <p:cNvSpPr/>
            <p:nvPr/>
          </p:nvSpPr>
          <p:spPr>
            <a:xfrm>
              <a:off x="10197694" y="1032672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154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FA17C9-0461-DA8B-A657-A46FADC92871}"/>
              </a:ext>
            </a:extLst>
          </p:cNvPr>
          <p:cNvSpPr/>
          <p:nvPr/>
        </p:nvSpPr>
        <p:spPr>
          <a:xfrm>
            <a:off x="4130040" y="694161"/>
            <a:ext cx="39319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LAYER INFOGRAPHIC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282492-9D49-BA4C-FDD1-87157C0BDECF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4A715D-89F6-8C05-38AE-AE702CB3DE4F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C9007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BBCDD0-6133-A0F5-BEDA-6CFAEDF2E6C2}"/>
              </a:ext>
            </a:extLst>
          </p:cNvPr>
          <p:cNvSpPr/>
          <p:nvPr/>
        </p:nvSpPr>
        <p:spPr>
          <a:xfrm>
            <a:off x="61996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FCE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AD4AD6-8F8E-C67F-B19E-63088E1DE0DA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329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E9CC1-5702-1D42-E95F-A72C9032FAF1}"/>
              </a:ext>
            </a:extLst>
          </p:cNvPr>
          <p:cNvSpPr/>
          <p:nvPr/>
        </p:nvSpPr>
        <p:spPr>
          <a:xfrm>
            <a:off x="10119360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2986C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799708-7E9B-ED20-31AF-B947323C1697}"/>
              </a:ext>
            </a:extLst>
          </p:cNvPr>
          <p:cNvSpPr/>
          <p:nvPr/>
        </p:nvSpPr>
        <p:spPr>
          <a:xfrm>
            <a:off x="61996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4A1F5C-DABA-E99E-E657-F88DDF4325FA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4BCE9E4-02CD-D94D-879E-55D0808DDD33}"/>
              </a:ext>
            </a:extLst>
          </p:cNvPr>
          <p:cNvSpPr/>
          <p:nvPr/>
        </p:nvSpPr>
        <p:spPr>
          <a:xfrm>
            <a:off x="8839200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9C567A-C984-F2E5-1A52-F6A8F8931341}"/>
              </a:ext>
            </a:extLst>
          </p:cNvPr>
          <p:cNvGrpSpPr/>
          <p:nvPr/>
        </p:nvGrpSpPr>
        <p:grpSpPr>
          <a:xfrm>
            <a:off x="4358640" y="2307388"/>
            <a:ext cx="3474720" cy="3162726"/>
            <a:chOff x="4358640" y="2307388"/>
            <a:chExt cx="3474720" cy="3162726"/>
          </a:xfrm>
        </p:grpSpPr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7E7EAE46-82CE-BB98-4C93-FBD33642A121}"/>
                </a:ext>
              </a:extLst>
            </p:cNvPr>
            <p:cNvSpPr/>
            <p:nvPr/>
          </p:nvSpPr>
          <p:spPr>
            <a:xfrm>
              <a:off x="4358640" y="3824194"/>
              <a:ext cx="3474720" cy="1645920"/>
            </a:xfrm>
            <a:prstGeom prst="diamond">
              <a:avLst/>
            </a:prstGeom>
            <a:solidFill>
              <a:srgbClr val="8FC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Diamond 13">
              <a:extLst>
                <a:ext uri="{FF2B5EF4-FFF2-40B4-BE49-F238E27FC236}">
                  <a16:creationId xmlns:a16="http://schemas.microsoft.com/office/drawing/2014/main" id="{2401C8AE-7EF0-46AC-F0A0-23EE286A27B4}"/>
                </a:ext>
              </a:extLst>
            </p:cNvPr>
            <p:cNvSpPr/>
            <p:nvPr/>
          </p:nvSpPr>
          <p:spPr>
            <a:xfrm>
              <a:off x="4358640" y="3318592"/>
              <a:ext cx="3474720" cy="1645920"/>
            </a:xfrm>
            <a:prstGeom prst="diamond">
              <a:avLst/>
            </a:prstGeom>
            <a:solidFill>
              <a:srgbClr val="298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id="{3E2632CB-ABA2-8EEC-13AF-392C32ED2FC8}"/>
                </a:ext>
              </a:extLst>
            </p:cNvPr>
            <p:cNvSpPr/>
            <p:nvPr/>
          </p:nvSpPr>
          <p:spPr>
            <a:xfrm>
              <a:off x="4358640" y="2812990"/>
              <a:ext cx="3474720" cy="1645920"/>
            </a:xfrm>
            <a:prstGeom prst="diamond">
              <a:avLst/>
            </a:prstGeom>
            <a:solidFill>
              <a:srgbClr val="6A32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Diamond 15">
              <a:extLst>
                <a:ext uri="{FF2B5EF4-FFF2-40B4-BE49-F238E27FC236}">
                  <a16:creationId xmlns:a16="http://schemas.microsoft.com/office/drawing/2014/main" id="{B2397F3A-7B9E-AEAA-E982-596D2409D0FC}"/>
                </a:ext>
              </a:extLst>
            </p:cNvPr>
            <p:cNvSpPr/>
            <p:nvPr/>
          </p:nvSpPr>
          <p:spPr>
            <a:xfrm>
              <a:off x="4358640" y="2307388"/>
              <a:ext cx="3474720" cy="1645920"/>
            </a:xfrm>
            <a:prstGeom prst="diamond">
              <a:avLst/>
            </a:prstGeom>
            <a:solidFill>
              <a:srgbClr val="C90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Graphic 10" descr="Gears">
            <a:extLst>
              <a:ext uri="{FF2B5EF4-FFF2-40B4-BE49-F238E27FC236}">
                <a16:creationId xmlns:a16="http://schemas.microsoft.com/office/drawing/2014/main" id="{8881B888-52A9-2B8E-646B-36CE2BECF386}"/>
              </a:ext>
            </a:extLst>
          </p:cNvPr>
          <p:cNvGrpSpPr/>
          <p:nvPr/>
        </p:nvGrpSpPr>
        <p:grpSpPr>
          <a:xfrm>
            <a:off x="619965" y="4230889"/>
            <a:ext cx="457200" cy="457200"/>
            <a:chOff x="7723909" y="1697763"/>
            <a:chExt cx="457200" cy="457200"/>
          </a:xfrm>
          <a:solidFill>
            <a:srgbClr val="8FCE00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59C1037-1993-E08C-5C37-8A41E3B25FDD}"/>
                </a:ext>
              </a:extLst>
            </p:cNvPr>
            <p:cNvSpPr/>
            <p:nvPr/>
          </p:nvSpPr>
          <p:spPr>
            <a:xfrm>
              <a:off x="7901312" y="1734672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D7C192-17A9-18CF-7601-24B7107CA7AF}"/>
                </a:ext>
              </a:extLst>
            </p:cNvPr>
            <p:cNvSpPr/>
            <p:nvPr/>
          </p:nvSpPr>
          <p:spPr>
            <a:xfrm>
              <a:off x="7793680" y="1908027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0" name="Graphic 13" descr="Briefcase">
            <a:extLst>
              <a:ext uri="{FF2B5EF4-FFF2-40B4-BE49-F238E27FC236}">
                <a16:creationId xmlns:a16="http://schemas.microsoft.com/office/drawing/2014/main" id="{8D405D3A-82F0-90B4-F500-7961C26469B5}"/>
              </a:ext>
            </a:extLst>
          </p:cNvPr>
          <p:cNvGrpSpPr/>
          <p:nvPr/>
        </p:nvGrpSpPr>
        <p:grpSpPr>
          <a:xfrm>
            <a:off x="619965" y="1671053"/>
            <a:ext cx="457200" cy="457200"/>
            <a:chOff x="8409667" y="1711034"/>
            <a:chExt cx="457200" cy="457200"/>
          </a:xfrm>
          <a:solidFill>
            <a:srgbClr val="C90076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5ABAB2E-AE18-C59B-C6BD-E75133D81048}"/>
                </a:ext>
              </a:extLst>
            </p:cNvPr>
            <p:cNvSpPr/>
            <p:nvPr/>
          </p:nvSpPr>
          <p:spPr>
            <a:xfrm>
              <a:off x="8455506" y="1940229"/>
              <a:ext cx="381000" cy="152400"/>
            </a:xfrm>
            <a:custGeom>
              <a:avLst/>
              <a:gdLst>
                <a:gd name="connsiteX0" fmla="*/ 220861 w 381000"/>
                <a:gd name="connsiteY0" fmla="*/ 11311 h 152400"/>
                <a:gd name="connsiteX1" fmla="*/ 201811 w 381000"/>
                <a:gd name="connsiteY1" fmla="*/ 30361 h 152400"/>
                <a:gd name="connsiteX2" fmla="*/ 182761 w 381000"/>
                <a:gd name="connsiteY2" fmla="*/ 30361 h 152400"/>
                <a:gd name="connsiteX3" fmla="*/ 163711 w 381000"/>
                <a:gd name="connsiteY3" fmla="*/ 11311 h 152400"/>
                <a:gd name="connsiteX4" fmla="*/ 163711 w 381000"/>
                <a:gd name="connsiteY4" fmla="*/ 1786 h 152400"/>
                <a:gd name="connsiteX5" fmla="*/ 1786 w 381000"/>
                <a:gd name="connsiteY5" fmla="*/ 1786 h 152400"/>
                <a:gd name="connsiteX6" fmla="*/ 1786 w 381000"/>
                <a:gd name="connsiteY6" fmla="*/ 135136 h 152400"/>
                <a:gd name="connsiteX7" fmla="*/ 20836 w 381000"/>
                <a:gd name="connsiteY7" fmla="*/ 154186 h 152400"/>
                <a:gd name="connsiteX8" fmla="*/ 363736 w 381000"/>
                <a:gd name="connsiteY8" fmla="*/ 154186 h 152400"/>
                <a:gd name="connsiteX9" fmla="*/ 382786 w 381000"/>
                <a:gd name="connsiteY9" fmla="*/ 135136 h 152400"/>
                <a:gd name="connsiteX10" fmla="*/ 382786 w 381000"/>
                <a:gd name="connsiteY10" fmla="*/ 1786 h 152400"/>
                <a:gd name="connsiteX11" fmla="*/ 220861 w 381000"/>
                <a:gd name="connsiteY11" fmla="*/ 1786 h 152400"/>
                <a:gd name="connsiteX12" fmla="*/ 220861 w 381000"/>
                <a:gd name="connsiteY12" fmla="*/ 11311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0" h="152400">
                  <a:moveTo>
                    <a:pt x="220861" y="11311"/>
                  </a:moveTo>
                  <a:cubicBezTo>
                    <a:pt x="220861" y="21788"/>
                    <a:pt x="212288" y="30361"/>
                    <a:pt x="201811" y="30361"/>
                  </a:cubicBezTo>
                  <a:lnTo>
                    <a:pt x="182761" y="30361"/>
                  </a:lnTo>
                  <a:cubicBezTo>
                    <a:pt x="172283" y="30361"/>
                    <a:pt x="163711" y="21788"/>
                    <a:pt x="163711" y="11311"/>
                  </a:cubicBezTo>
                  <a:lnTo>
                    <a:pt x="163711" y="1786"/>
                  </a:lnTo>
                  <a:lnTo>
                    <a:pt x="1786" y="1786"/>
                  </a:lnTo>
                  <a:lnTo>
                    <a:pt x="1786" y="135136"/>
                  </a:lnTo>
                  <a:cubicBezTo>
                    <a:pt x="1786" y="145613"/>
                    <a:pt x="10358" y="154186"/>
                    <a:pt x="20836" y="154186"/>
                  </a:cubicBezTo>
                  <a:lnTo>
                    <a:pt x="363736" y="154186"/>
                  </a:lnTo>
                  <a:cubicBezTo>
                    <a:pt x="374213" y="154186"/>
                    <a:pt x="382786" y="145613"/>
                    <a:pt x="382786" y="135136"/>
                  </a:cubicBezTo>
                  <a:lnTo>
                    <a:pt x="382786" y="1786"/>
                  </a:lnTo>
                  <a:lnTo>
                    <a:pt x="220861" y="1786"/>
                  </a:lnTo>
                  <a:lnTo>
                    <a:pt x="220861" y="1131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6D7077-E0F4-4344-6BDB-F658A981AECE}"/>
                </a:ext>
              </a:extLst>
            </p:cNvPr>
            <p:cNvSpPr/>
            <p:nvPr/>
          </p:nvSpPr>
          <p:spPr>
            <a:xfrm>
              <a:off x="8455506" y="1761636"/>
              <a:ext cx="381000" cy="161925"/>
            </a:xfrm>
            <a:custGeom>
              <a:avLst/>
              <a:gdLst>
                <a:gd name="connsiteX0" fmla="*/ 363736 w 381000"/>
                <a:gd name="connsiteY0" fmla="*/ 66080 h 161925"/>
                <a:gd name="connsiteX1" fmla="*/ 268486 w 381000"/>
                <a:gd name="connsiteY1" fmla="*/ 66080 h 161925"/>
                <a:gd name="connsiteX2" fmla="*/ 268486 w 381000"/>
                <a:gd name="connsiteY2" fmla="*/ 35123 h 161925"/>
                <a:gd name="connsiteX3" fmla="*/ 235148 w 381000"/>
                <a:gd name="connsiteY3" fmla="*/ 1786 h 161925"/>
                <a:gd name="connsiteX4" fmla="*/ 149423 w 381000"/>
                <a:gd name="connsiteY4" fmla="*/ 1786 h 161925"/>
                <a:gd name="connsiteX5" fmla="*/ 116086 w 381000"/>
                <a:gd name="connsiteY5" fmla="*/ 35123 h 161925"/>
                <a:gd name="connsiteX6" fmla="*/ 116086 w 381000"/>
                <a:gd name="connsiteY6" fmla="*/ 66080 h 161925"/>
                <a:gd name="connsiteX7" fmla="*/ 20836 w 381000"/>
                <a:gd name="connsiteY7" fmla="*/ 66080 h 161925"/>
                <a:gd name="connsiteX8" fmla="*/ 1786 w 381000"/>
                <a:gd name="connsiteY8" fmla="*/ 85130 h 161925"/>
                <a:gd name="connsiteX9" fmla="*/ 1786 w 381000"/>
                <a:gd name="connsiteY9" fmla="*/ 161330 h 161925"/>
                <a:gd name="connsiteX10" fmla="*/ 163711 w 381000"/>
                <a:gd name="connsiteY10" fmla="*/ 161330 h 161925"/>
                <a:gd name="connsiteX11" fmla="*/ 163711 w 381000"/>
                <a:gd name="connsiteY11" fmla="*/ 151805 h 161925"/>
                <a:gd name="connsiteX12" fmla="*/ 220861 w 381000"/>
                <a:gd name="connsiteY12" fmla="*/ 151805 h 161925"/>
                <a:gd name="connsiteX13" fmla="*/ 220861 w 381000"/>
                <a:gd name="connsiteY13" fmla="*/ 161330 h 161925"/>
                <a:gd name="connsiteX14" fmla="*/ 382786 w 381000"/>
                <a:gd name="connsiteY14" fmla="*/ 161330 h 161925"/>
                <a:gd name="connsiteX15" fmla="*/ 382786 w 381000"/>
                <a:gd name="connsiteY15" fmla="*/ 85130 h 161925"/>
                <a:gd name="connsiteX16" fmla="*/ 363736 w 381000"/>
                <a:gd name="connsiteY16" fmla="*/ 66080 h 161925"/>
                <a:gd name="connsiteX17" fmla="*/ 144661 w 381000"/>
                <a:gd name="connsiteY17" fmla="*/ 66080 h 161925"/>
                <a:gd name="connsiteX18" fmla="*/ 144661 w 381000"/>
                <a:gd name="connsiteY18" fmla="*/ 35123 h 161925"/>
                <a:gd name="connsiteX19" fmla="*/ 149423 w 381000"/>
                <a:gd name="connsiteY19" fmla="*/ 30361 h 161925"/>
                <a:gd name="connsiteX20" fmla="*/ 235148 w 381000"/>
                <a:gd name="connsiteY20" fmla="*/ 30361 h 161925"/>
                <a:gd name="connsiteX21" fmla="*/ 239911 w 381000"/>
                <a:gd name="connsiteY21" fmla="*/ 35123 h 161925"/>
                <a:gd name="connsiteX22" fmla="*/ 239911 w 381000"/>
                <a:gd name="connsiteY22" fmla="*/ 66080 h 161925"/>
                <a:gd name="connsiteX23" fmla="*/ 144661 w 381000"/>
                <a:gd name="connsiteY23" fmla="*/ 6608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000" h="161925">
                  <a:moveTo>
                    <a:pt x="363736" y="66080"/>
                  </a:moveTo>
                  <a:lnTo>
                    <a:pt x="268486" y="66080"/>
                  </a:lnTo>
                  <a:lnTo>
                    <a:pt x="268486" y="35123"/>
                  </a:lnTo>
                  <a:cubicBezTo>
                    <a:pt x="268486" y="16550"/>
                    <a:pt x="253722" y="1786"/>
                    <a:pt x="235148" y="1786"/>
                  </a:cubicBezTo>
                  <a:lnTo>
                    <a:pt x="149423" y="1786"/>
                  </a:lnTo>
                  <a:cubicBezTo>
                    <a:pt x="130850" y="1786"/>
                    <a:pt x="116086" y="16550"/>
                    <a:pt x="116086" y="35123"/>
                  </a:cubicBezTo>
                  <a:lnTo>
                    <a:pt x="116086" y="66080"/>
                  </a:lnTo>
                  <a:lnTo>
                    <a:pt x="20836" y="66080"/>
                  </a:lnTo>
                  <a:cubicBezTo>
                    <a:pt x="10358" y="66080"/>
                    <a:pt x="1786" y="74652"/>
                    <a:pt x="1786" y="85130"/>
                  </a:cubicBezTo>
                  <a:lnTo>
                    <a:pt x="1786" y="161330"/>
                  </a:lnTo>
                  <a:lnTo>
                    <a:pt x="163711" y="161330"/>
                  </a:lnTo>
                  <a:lnTo>
                    <a:pt x="163711" y="151805"/>
                  </a:lnTo>
                  <a:lnTo>
                    <a:pt x="220861" y="151805"/>
                  </a:lnTo>
                  <a:lnTo>
                    <a:pt x="220861" y="161330"/>
                  </a:lnTo>
                  <a:lnTo>
                    <a:pt x="382786" y="161330"/>
                  </a:lnTo>
                  <a:lnTo>
                    <a:pt x="382786" y="85130"/>
                  </a:lnTo>
                  <a:cubicBezTo>
                    <a:pt x="382786" y="74652"/>
                    <a:pt x="374213" y="66080"/>
                    <a:pt x="363736" y="66080"/>
                  </a:cubicBezTo>
                  <a:moveTo>
                    <a:pt x="144661" y="66080"/>
                  </a:moveTo>
                  <a:lnTo>
                    <a:pt x="144661" y="35123"/>
                  </a:lnTo>
                  <a:cubicBezTo>
                    <a:pt x="144661" y="32266"/>
                    <a:pt x="146566" y="30361"/>
                    <a:pt x="149423" y="30361"/>
                  </a:cubicBezTo>
                  <a:lnTo>
                    <a:pt x="235148" y="30361"/>
                  </a:lnTo>
                  <a:cubicBezTo>
                    <a:pt x="238006" y="30361"/>
                    <a:pt x="239911" y="32266"/>
                    <a:pt x="239911" y="35123"/>
                  </a:cubicBezTo>
                  <a:lnTo>
                    <a:pt x="239911" y="66080"/>
                  </a:lnTo>
                  <a:lnTo>
                    <a:pt x="144661" y="66080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3" name="Graphic 16" descr="Trophy">
            <a:extLst>
              <a:ext uri="{FF2B5EF4-FFF2-40B4-BE49-F238E27FC236}">
                <a16:creationId xmlns:a16="http://schemas.microsoft.com/office/drawing/2014/main" id="{3AE634DB-C236-1A72-B718-F6186F84E6D7}"/>
              </a:ext>
            </a:extLst>
          </p:cNvPr>
          <p:cNvSpPr/>
          <p:nvPr/>
        </p:nvSpPr>
        <p:spPr>
          <a:xfrm>
            <a:off x="11249025" y="1711534"/>
            <a:ext cx="333375" cy="376238"/>
          </a:xfrm>
          <a:custGeom>
            <a:avLst/>
            <a:gdLst>
              <a:gd name="connsiteX0" fmla="*/ 287060 w 333375"/>
              <a:gd name="connsiteY0" fmla="*/ 182761 h 376237"/>
              <a:gd name="connsiteX1" fmla="*/ 220385 w 333375"/>
              <a:gd name="connsiteY1" fmla="*/ 214670 h 376237"/>
              <a:gd name="connsiteX2" fmla="*/ 248960 w 333375"/>
              <a:gd name="connsiteY2" fmla="*/ 185618 h 376237"/>
              <a:gd name="connsiteX3" fmla="*/ 259913 w 333375"/>
              <a:gd name="connsiteY3" fmla="*/ 171331 h 376237"/>
              <a:gd name="connsiteX4" fmla="*/ 272772 w 333375"/>
              <a:gd name="connsiteY4" fmla="*/ 126087 h 376237"/>
              <a:gd name="connsiteX5" fmla="*/ 272772 w 333375"/>
              <a:gd name="connsiteY5" fmla="*/ 64175 h 376237"/>
              <a:gd name="connsiteX6" fmla="*/ 306110 w 333375"/>
              <a:gd name="connsiteY6" fmla="*/ 64175 h 376237"/>
              <a:gd name="connsiteX7" fmla="*/ 306110 w 333375"/>
              <a:gd name="connsiteY7" fmla="*/ 136565 h 376237"/>
              <a:gd name="connsiteX8" fmla="*/ 287060 w 333375"/>
              <a:gd name="connsiteY8" fmla="*/ 182761 h 376237"/>
              <a:gd name="connsiteX9" fmla="*/ 50363 w 333375"/>
              <a:gd name="connsiteY9" fmla="*/ 182761 h 376237"/>
              <a:gd name="connsiteX10" fmla="*/ 30361 w 333375"/>
              <a:gd name="connsiteY10" fmla="*/ 136565 h 376237"/>
              <a:gd name="connsiteX11" fmla="*/ 30361 w 333375"/>
              <a:gd name="connsiteY11" fmla="*/ 63698 h 376237"/>
              <a:gd name="connsiteX12" fmla="*/ 63698 w 333375"/>
              <a:gd name="connsiteY12" fmla="*/ 63698 h 376237"/>
              <a:gd name="connsiteX13" fmla="*/ 63698 w 333375"/>
              <a:gd name="connsiteY13" fmla="*/ 125611 h 376237"/>
              <a:gd name="connsiteX14" fmla="*/ 76557 w 333375"/>
              <a:gd name="connsiteY14" fmla="*/ 170855 h 376237"/>
              <a:gd name="connsiteX15" fmla="*/ 87511 w 333375"/>
              <a:gd name="connsiteY15" fmla="*/ 185142 h 376237"/>
              <a:gd name="connsiteX16" fmla="*/ 116086 w 333375"/>
              <a:gd name="connsiteY16" fmla="*/ 214193 h 376237"/>
              <a:gd name="connsiteX17" fmla="*/ 50363 w 333375"/>
              <a:gd name="connsiteY17" fmla="*/ 182761 h 376237"/>
              <a:gd name="connsiteX18" fmla="*/ 335161 w 333375"/>
              <a:gd name="connsiteY18" fmla="*/ 135136 h 376237"/>
              <a:gd name="connsiteX19" fmla="*/ 335161 w 333375"/>
              <a:gd name="connsiteY19" fmla="*/ 35123 h 376237"/>
              <a:gd name="connsiteX20" fmla="*/ 273248 w 333375"/>
              <a:gd name="connsiteY20" fmla="*/ 35123 h 376237"/>
              <a:gd name="connsiteX21" fmla="*/ 273248 w 333375"/>
              <a:gd name="connsiteY21" fmla="*/ 1786 h 376237"/>
              <a:gd name="connsiteX22" fmla="*/ 168473 w 333375"/>
              <a:gd name="connsiteY22" fmla="*/ 1786 h 376237"/>
              <a:gd name="connsiteX23" fmla="*/ 63698 w 333375"/>
              <a:gd name="connsiteY23" fmla="*/ 1786 h 376237"/>
              <a:gd name="connsiteX24" fmla="*/ 63698 w 333375"/>
              <a:gd name="connsiteY24" fmla="*/ 35123 h 376237"/>
              <a:gd name="connsiteX25" fmla="*/ 1786 w 333375"/>
              <a:gd name="connsiteY25" fmla="*/ 35123 h 376237"/>
              <a:gd name="connsiteX26" fmla="*/ 1786 w 333375"/>
              <a:gd name="connsiteY26" fmla="*/ 134660 h 376237"/>
              <a:gd name="connsiteX27" fmla="*/ 28932 w 333375"/>
              <a:gd name="connsiteY27" fmla="*/ 201335 h 376237"/>
              <a:gd name="connsiteX28" fmla="*/ 142756 w 333375"/>
              <a:gd name="connsiteY28" fmla="*/ 244197 h 376237"/>
              <a:gd name="connsiteX29" fmla="*/ 149423 w 333375"/>
              <a:gd name="connsiteY29" fmla="*/ 268010 h 376237"/>
              <a:gd name="connsiteX30" fmla="*/ 149423 w 333375"/>
              <a:gd name="connsiteY30" fmla="*/ 329922 h 376237"/>
              <a:gd name="connsiteX31" fmla="*/ 125611 w 333375"/>
              <a:gd name="connsiteY31" fmla="*/ 329922 h 376237"/>
              <a:gd name="connsiteX32" fmla="*/ 106561 w 333375"/>
              <a:gd name="connsiteY32" fmla="*/ 348972 h 376237"/>
              <a:gd name="connsiteX33" fmla="*/ 82748 w 333375"/>
              <a:gd name="connsiteY33" fmla="*/ 348972 h 376237"/>
              <a:gd name="connsiteX34" fmla="*/ 63698 w 333375"/>
              <a:gd name="connsiteY34" fmla="*/ 368022 h 376237"/>
              <a:gd name="connsiteX35" fmla="*/ 63698 w 333375"/>
              <a:gd name="connsiteY35" fmla="*/ 377547 h 376237"/>
              <a:gd name="connsiteX36" fmla="*/ 273248 w 333375"/>
              <a:gd name="connsiteY36" fmla="*/ 377547 h 376237"/>
              <a:gd name="connsiteX37" fmla="*/ 273248 w 333375"/>
              <a:gd name="connsiteY37" fmla="*/ 368022 h 376237"/>
              <a:gd name="connsiteX38" fmla="*/ 254198 w 333375"/>
              <a:gd name="connsiteY38" fmla="*/ 348972 h 376237"/>
              <a:gd name="connsiteX39" fmla="*/ 230386 w 333375"/>
              <a:gd name="connsiteY39" fmla="*/ 348972 h 376237"/>
              <a:gd name="connsiteX40" fmla="*/ 211336 w 333375"/>
              <a:gd name="connsiteY40" fmla="*/ 329922 h 376237"/>
              <a:gd name="connsiteX41" fmla="*/ 187523 w 333375"/>
              <a:gd name="connsiteY41" fmla="*/ 329922 h 376237"/>
              <a:gd name="connsiteX42" fmla="*/ 187523 w 333375"/>
              <a:gd name="connsiteY42" fmla="*/ 268486 h 376237"/>
              <a:gd name="connsiteX43" fmla="*/ 194191 w 333375"/>
              <a:gd name="connsiteY43" fmla="*/ 244673 h 376237"/>
              <a:gd name="connsiteX44" fmla="*/ 308015 w 333375"/>
              <a:gd name="connsiteY44" fmla="*/ 201811 h 376237"/>
              <a:gd name="connsiteX45" fmla="*/ 335161 w 333375"/>
              <a:gd name="connsiteY45" fmla="*/ 135136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33375" h="376237">
                <a:moveTo>
                  <a:pt x="287060" y="182761"/>
                </a:moveTo>
                <a:cubicBezTo>
                  <a:pt x="270391" y="199906"/>
                  <a:pt x="254675" y="210860"/>
                  <a:pt x="220385" y="214670"/>
                </a:cubicBezTo>
                <a:cubicBezTo>
                  <a:pt x="229433" y="205621"/>
                  <a:pt x="239911" y="196572"/>
                  <a:pt x="248960" y="185618"/>
                </a:cubicBezTo>
                <a:cubicBezTo>
                  <a:pt x="252770" y="181332"/>
                  <a:pt x="259913" y="171807"/>
                  <a:pt x="259913" y="171331"/>
                </a:cubicBezTo>
                <a:cubicBezTo>
                  <a:pt x="268010" y="157996"/>
                  <a:pt x="272772" y="142756"/>
                  <a:pt x="272772" y="126087"/>
                </a:cubicBezTo>
                <a:lnTo>
                  <a:pt x="272772" y="64175"/>
                </a:lnTo>
                <a:lnTo>
                  <a:pt x="306110" y="64175"/>
                </a:lnTo>
                <a:lnTo>
                  <a:pt x="306110" y="136565"/>
                </a:lnTo>
                <a:cubicBezTo>
                  <a:pt x="306586" y="137517"/>
                  <a:pt x="307538" y="161330"/>
                  <a:pt x="287060" y="182761"/>
                </a:cubicBezTo>
                <a:close/>
                <a:moveTo>
                  <a:pt x="50363" y="182761"/>
                </a:moveTo>
                <a:cubicBezTo>
                  <a:pt x="29408" y="161330"/>
                  <a:pt x="30361" y="137517"/>
                  <a:pt x="30361" y="136565"/>
                </a:cubicBezTo>
                <a:lnTo>
                  <a:pt x="30361" y="63698"/>
                </a:lnTo>
                <a:lnTo>
                  <a:pt x="63698" y="63698"/>
                </a:lnTo>
                <a:lnTo>
                  <a:pt x="63698" y="125611"/>
                </a:lnTo>
                <a:cubicBezTo>
                  <a:pt x="63698" y="142280"/>
                  <a:pt x="68461" y="157520"/>
                  <a:pt x="76557" y="170855"/>
                </a:cubicBezTo>
                <a:cubicBezTo>
                  <a:pt x="76557" y="171331"/>
                  <a:pt x="83701" y="181332"/>
                  <a:pt x="87511" y="185142"/>
                </a:cubicBezTo>
                <a:cubicBezTo>
                  <a:pt x="97036" y="196096"/>
                  <a:pt x="107037" y="205145"/>
                  <a:pt x="116086" y="214193"/>
                </a:cubicBezTo>
                <a:cubicBezTo>
                  <a:pt x="82748" y="210383"/>
                  <a:pt x="66556" y="199430"/>
                  <a:pt x="50363" y="182761"/>
                </a:cubicBezTo>
                <a:close/>
                <a:moveTo>
                  <a:pt x="335161" y="135136"/>
                </a:moveTo>
                <a:lnTo>
                  <a:pt x="335161" y="35123"/>
                </a:lnTo>
                <a:lnTo>
                  <a:pt x="273248" y="35123"/>
                </a:lnTo>
                <a:lnTo>
                  <a:pt x="273248" y="1786"/>
                </a:lnTo>
                <a:lnTo>
                  <a:pt x="168473" y="1786"/>
                </a:lnTo>
                <a:lnTo>
                  <a:pt x="63698" y="1786"/>
                </a:lnTo>
                <a:lnTo>
                  <a:pt x="63698" y="35123"/>
                </a:lnTo>
                <a:lnTo>
                  <a:pt x="1786" y="35123"/>
                </a:lnTo>
                <a:lnTo>
                  <a:pt x="1786" y="134660"/>
                </a:lnTo>
                <a:cubicBezTo>
                  <a:pt x="1786" y="139422"/>
                  <a:pt x="1786" y="172283"/>
                  <a:pt x="28932" y="201335"/>
                </a:cubicBezTo>
                <a:cubicBezTo>
                  <a:pt x="55126" y="228957"/>
                  <a:pt x="87035" y="243245"/>
                  <a:pt x="142756" y="244197"/>
                </a:cubicBezTo>
                <a:cubicBezTo>
                  <a:pt x="147042" y="251341"/>
                  <a:pt x="149423" y="259437"/>
                  <a:pt x="149423" y="268010"/>
                </a:cubicBezTo>
                <a:lnTo>
                  <a:pt x="149423" y="329922"/>
                </a:lnTo>
                <a:lnTo>
                  <a:pt x="125611" y="329922"/>
                </a:lnTo>
                <a:cubicBezTo>
                  <a:pt x="115133" y="329922"/>
                  <a:pt x="106561" y="338495"/>
                  <a:pt x="106561" y="348972"/>
                </a:cubicBezTo>
                <a:lnTo>
                  <a:pt x="82748" y="348972"/>
                </a:lnTo>
                <a:cubicBezTo>
                  <a:pt x="72271" y="348972"/>
                  <a:pt x="63698" y="357545"/>
                  <a:pt x="63698" y="368022"/>
                </a:cubicBezTo>
                <a:lnTo>
                  <a:pt x="63698" y="377547"/>
                </a:lnTo>
                <a:lnTo>
                  <a:pt x="273248" y="377547"/>
                </a:lnTo>
                <a:lnTo>
                  <a:pt x="273248" y="368022"/>
                </a:lnTo>
                <a:cubicBezTo>
                  <a:pt x="273248" y="357545"/>
                  <a:pt x="264676" y="348972"/>
                  <a:pt x="254198" y="348972"/>
                </a:cubicBezTo>
                <a:lnTo>
                  <a:pt x="230386" y="348972"/>
                </a:lnTo>
                <a:cubicBezTo>
                  <a:pt x="230386" y="338495"/>
                  <a:pt x="221813" y="329922"/>
                  <a:pt x="211336" y="329922"/>
                </a:cubicBezTo>
                <a:lnTo>
                  <a:pt x="187523" y="329922"/>
                </a:lnTo>
                <a:lnTo>
                  <a:pt x="187523" y="268486"/>
                </a:lnTo>
                <a:cubicBezTo>
                  <a:pt x="187523" y="259913"/>
                  <a:pt x="189905" y="251817"/>
                  <a:pt x="194191" y="244673"/>
                </a:cubicBezTo>
                <a:cubicBezTo>
                  <a:pt x="249912" y="243721"/>
                  <a:pt x="281821" y="228957"/>
                  <a:pt x="308015" y="201811"/>
                </a:cubicBezTo>
                <a:cubicBezTo>
                  <a:pt x="335161" y="173236"/>
                  <a:pt x="335161" y="139898"/>
                  <a:pt x="335161" y="135136"/>
                </a:cubicBezTo>
                <a:close/>
              </a:path>
            </a:pathLst>
          </a:custGeom>
          <a:solidFill>
            <a:srgbClr val="6A329F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24" name="Graphic 31" descr="Megaphone">
            <a:extLst>
              <a:ext uri="{FF2B5EF4-FFF2-40B4-BE49-F238E27FC236}">
                <a16:creationId xmlns:a16="http://schemas.microsoft.com/office/drawing/2014/main" id="{FF585CA3-7744-DDF2-C883-E92106FBF72C}"/>
              </a:ext>
            </a:extLst>
          </p:cNvPr>
          <p:cNvGrpSpPr/>
          <p:nvPr/>
        </p:nvGrpSpPr>
        <p:grpSpPr>
          <a:xfrm>
            <a:off x="11125200" y="4230889"/>
            <a:ext cx="457200" cy="457200"/>
            <a:chOff x="10123756" y="957147"/>
            <a:chExt cx="457200" cy="457200"/>
          </a:xfrm>
          <a:solidFill>
            <a:srgbClr val="2986CC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70F705A-0DF2-8FE2-3DD2-2B36E6A879B6}"/>
                </a:ext>
              </a:extLst>
            </p:cNvPr>
            <p:cNvSpPr/>
            <p:nvPr/>
          </p:nvSpPr>
          <p:spPr>
            <a:xfrm>
              <a:off x="10161585" y="1259772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0E08C2E-5EAF-91EE-0838-38C35DE5C101}"/>
                </a:ext>
              </a:extLst>
            </p:cNvPr>
            <p:cNvSpPr/>
            <p:nvPr/>
          </p:nvSpPr>
          <p:spPr>
            <a:xfrm>
              <a:off x="10197694" y="1032672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16</cp:revision>
  <dcterms:created xsi:type="dcterms:W3CDTF">2022-03-04T06:43:57Z</dcterms:created>
  <dcterms:modified xsi:type="dcterms:W3CDTF">2024-06-24T07:36:40Z</dcterms:modified>
</cp:coreProperties>
</file>