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A84F"/>
    <a:srgbClr val="F788E5"/>
    <a:srgbClr val="F1C232"/>
    <a:srgbClr val="FB58B0"/>
    <a:srgbClr val="820EEF"/>
    <a:srgbClr val="5BD825"/>
    <a:srgbClr val="F82828"/>
    <a:srgbClr val="0092FF"/>
    <a:srgbClr val="F49B0D"/>
    <a:srgbClr val="F27C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987138-7835-45CF-8303-61EBD3F6F612}"/>
              </a:ext>
            </a:extLst>
          </p:cNvPr>
          <p:cNvSpPr/>
          <p:nvPr/>
        </p:nvSpPr>
        <p:spPr>
          <a:xfrm>
            <a:off x="4267200" y="694161"/>
            <a:ext cx="36576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GIFT INFOGRAPHIC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0DFDD5-960B-4C53-A5FA-C6DD75DED960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81F66-C260-462D-B333-3B663A5C3294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B58B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FC51DD-73E8-4FAF-8056-3FB3A214D198}"/>
              </a:ext>
            </a:extLst>
          </p:cNvPr>
          <p:cNvSpPr/>
          <p:nvPr/>
        </p:nvSpPr>
        <p:spPr>
          <a:xfrm>
            <a:off x="62059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6AA84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41AB0C-E583-4E6D-87AA-DB8B0F560D1F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1C23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AD791F-5F31-49A3-8293-D4C97299396C}"/>
              </a:ext>
            </a:extLst>
          </p:cNvPr>
          <p:cNvSpPr/>
          <p:nvPr/>
        </p:nvSpPr>
        <p:spPr>
          <a:xfrm>
            <a:off x="10119318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788E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F8782C-0379-4480-8645-31E8DAB7DBB4}"/>
              </a:ext>
            </a:extLst>
          </p:cNvPr>
          <p:cNvSpPr/>
          <p:nvPr/>
        </p:nvSpPr>
        <p:spPr>
          <a:xfrm>
            <a:off x="619965" y="1611692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>
                <a:solidFill>
                  <a:srgbClr val="FB58B0"/>
                </a:solidFill>
                <a:latin typeface="Calibri Light" panose="020F0302020204030204" pitchFamily="34" charset="0"/>
              </a:rPr>
              <a:t>01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2A0204-E378-4F97-9F0D-A7404A2CCBA8}"/>
              </a:ext>
            </a:extLst>
          </p:cNvPr>
          <p:cNvSpPr/>
          <p:nvPr/>
        </p:nvSpPr>
        <p:spPr>
          <a:xfrm>
            <a:off x="620595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>
                <a:solidFill>
                  <a:srgbClr val="6AA84F"/>
                </a:solidFill>
                <a:latin typeface="Calibri Light" panose="020F0302020204030204" pitchFamily="34" charset="0"/>
              </a:rPr>
              <a:t>04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3920C0-9730-400D-9905-FEBA3E724057}"/>
              </a:ext>
            </a:extLst>
          </p:cNvPr>
          <p:cNvSpPr/>
          <p:nvPr/>
        </p:nvSpPr>
        <p:spPr>
          <a:xfrm>
            <a:off x="10942320" y="1607224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>
                <a:solidFill>
                  <a:srgbClr val="F1C232"/>
                </a:solidFill>
                <a:latin typeface="Calibri Light" panose="020F0302020204030204" pitchFamily="34" charset="0"/>
              </a:rPr>
              <a:t>02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A99AEA9-ACB9-4A6A-B0F8-15754D54398C}"/>
              </a:ext>
            </a:extLst>
          </p:cNvPr>
          <p:cNvSpPr/>
          <p:nvPr/>
        </p:nvSpPr>
        <p:spPr>
          <a:xfrm>
            <a:off x="10942278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>
                <a:solidFill>
                  <a:srgbClr val="F788E5"/>
                </a:solidFill>
                <a:latin typeface="Calibri Light" panose="020F0302020204030204" pitchFamily="34" charset="0"/>
              </a:rPr>
              <a:t>03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D3D004-2E05-4D91-B85D-C87B589FD620}"/>
              </a:ext>
            </a:extLst>
          </p:cNvPr>
          <p:cNvSpPr/>
          <p:nvPr/>
        </p:nvSpPr>
        <p:spPr>
          <a:xfrm>
            <a:off x="62059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17149E-499A-489A-8DA4-016B0780F63C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4C34F55-F410-B442-87DE-BE90EC19125B}"/>
              </a:ext>
            </a:extLst>
          </p:cNvPr>
          <p:cNvGrpSpPr/>
          <p:nvPr/>
        </p:nvGrpSpPr>
        <p:grpSpPr>
          <a:xfrm>
            <a:off x="4638676" y="2207969"/>
            <a:ext cx="2914652" cy="3390426"/>
            <a:chOff x="4638676" y="2207969"/>
            <a:chExt cx="2914652" cy="3390426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3CDEB00-D9DA-4D9F-9358-37917049750C}"/>
                </a:ext>
              </a:extLst>
            </p:cNvPr>
            <p:cNvSpPr/>
            <p:nvPr/>
          </p:nvSpPr>
          <p:spPr>
            <a:xfrm>
              <a:off x="5238750" y="2207969"/>
              <a:ext cx="1714500" cy="728663"/>
            </a:xfrm>
            <a:custGeom>
              <a:avLst/>
              <a:gdLst>
                <a:gd name="connsiteX0" fmla="*/ 728662 w 1714500"/>
                <a:gd name="connsiteY0" fmla="*/ 0 h 728663"/>
                <a:gd name="connsiteX1" fmla="*/ 985838 w 1714500"/>
                <a:gd name="connsiteY1" fmla="*/ 0 h 728663"/>
                <a:gd name="connsiteX2" fmla="*/ 985838 w 1714500"/>
                <a:gd name="connsiteY2" fmla="*/ 364332 h 728663"/>
                <a:gd name="connsiteX3" fmla="*/ 1320165 w 1714500"/>
                <a:gd name="connsiteY3" fmla="*/ 30004 h 728663"/>
                <a:gd name="connsiteX4" fmla="*/ 1500188 w 1714500"/>
                <a:gd name="connsiteY4" fmla="*/ 214313 h 728663"/>
                <a:gd name="connsiteX5" fmla="*/ 1243013 w 1714500"/>
                <a:gd name="connsiteY5" fmla="*/ 471488 h 728663"/>
                <a:gd name="connsiteX6" fmla="*/ 1714500 w 1714500"/>
                <a:gd name="connsiteY6" fmla="*/ 471488 h 728663"/>
                <a:gd name="connsiteX7" fmla="*/ 1714500 w 1714500"/>
                <a:gd name="connsiteY7" fmla="*/ 728663 h 728663"/>
                <a:gd name="connsiteX8" fmla="*/ 0 w 1714500"/>
                <a:gd name="connsiteY8" fmla="*/ 728663 h 728663"/>
                <a:gd name="connsiteX9" fmla="*/ 0 w 1714500"/>
                <a:gd name="connsiteY9" fmla="*/ 471488 h 728663"/>
                <a:gd name="connsiteX10" fmla="*/ 471487 w 1714500"/>
                <a:gd name="connsiteY10" fmla="*/ 471488 h 728663"/>
                <a:gd name="connsiteX11" fmla="*/ 214312 w 1714500"/>
                <a:gd name="connsiteY11" fmla="*/ 214313 h 728663"/>
                <a:gd name="connsiteX12" fmla="*/ 394335 w 1714500"/>
                <a:gd name="connsiteY12" fmla="*/ 30004 h 728663"/>
                <a:gd name="connsiteX13" fmla="*/ 728662 w 1714500"/>
                <a:gd name="connsiteY13" fmla="*/ 364332 h 728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14500" h="728663">
                  <a:moveTo>
                    <a:pt x="728662" y="0"/>
                  </a:moveTo>
                  <a:lnTo>
                    <a:pt x="985838" y="0"/>
                  </a:lnTo>
                  <a:lnTo>
                    <a:pt x="985838" y="364332"/>
                  </a:lnTo>
                  <a:lnTo>
                    <a:pt x="1320165" y="30004"/>
                  </a:lnTo>
                  <a:lnTo>
                    <a:pt x="1500188" y="214313"/>
                  </a:lnTo>
                  <a:lnTo>
                    <a:pt x="1243013" y="471488"/>
                  </a:lnTo>
                  <a:lnTo>
                    <a:pt x="1714500" y="471488"/>
                  </a:lnTo>
                  <a:lnTo>
                    <a:pt x="1714500" y="728663"/>
                  </a:lnTo>
                  <a:lnTo>
                    <a:pt x="0" y="728663"/>
                  </a:lnTo>
                  <a:lnTo>
                    <a:pt x="0" y="471488"/>
                  </a:lnTo>
                  <a:lnTo>
                    <a:pt x="471487" y="471488"/>
                  </a:lnTo>
                  <a:lnTo>
                    <a:pt x="214312" y="214313"/>
                  </a:lnTo>
                  <a:lnTo>
                    <a:pt x="394335" y="30004"/>
                  </a:lnTo>
                  <a:lnTo>
                    <a:pt x="728662" y="36433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559E078-2102-4E27-8DFB-81D81789BBE6}"/>
                </a:ext>
              </a:extLst>
            </p:cNvPr>
            <p:cNvSpPr/>
            <p:nvPr/>
          </p:nvSpPr>
          <p:spPr>
            <a:xfrm>
              <a:off x="4638676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FB58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C53DF7F-AA24-48E7-93DF-51B9991F695D}"/>
                </a:ext>
              </a:extLst>
            </p:cNvPr>
            <p:cNvSpPr/>
            <p:nvPr/>
          </p:nvSpPr>
          <p:spPr>
            <a:xfrm>
              <a:off x="6224589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F788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15CF6B9-A233-407D-8C78-3074CCFBB97F}"/>
                </a:ext>
              </a:extLst>
            </p:cNvPr>
            <p:cNvSpPr/>
            <p:nvPr/>
          </p:nvSpPr>
          <p:spPr>
            <a:xfrm>
              <a:off x="6224589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B1799C69-F116-4210-9B31-FEF7B2DEE369}"/>
                </a:ext>
              </a:extLst>
            </p:cNvPr>
            <p:cNvSpPr/>
            <p:nvPr/>
          </p:nvSpPr>
          <p:spPr>
            <a:xfrm>
              <a:off x="4638676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5DFD3-2F0F-4031-81E0-D250C9A41D3F}"/>
              </a:ext>
            </a:extLst>
          </p:cNvPr>
          <p:cNvSpPr/>
          <p:nvPr/>
        </p:nvSpPr>
        <p:spPr>
          <a:xfrm>
            <a:off x="8839158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</p:spTree>
    <p:extLst>
      <p:ext uri="{BB962C8B-B14F-4D97-AF65-F5344CB8AC3E}">
        <p14:creationId xmlns:p14="http://schemas.microsoft.com/office/powerpoint/2010/main" val="331545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3522C9-FF13-1034-28B3-230CC04B6A05}"/>
              </a:ext>
            </a:extLst>
          </p:cNvPr>
          <p:cNvSpPr/>
          <p:nvPr/>
        </p:nvSpPr>
        <p:spPr>
          <a:xfrm>
            <a:off x="4267200" y="694161"/>
            <a:ext cx="36576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GIFT INFOGRAPHIC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38129E-D6C1-0382-202F-830C474B9B42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E2A572-0794-544D-D44F-1EFDE33E2513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B58B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BBA972-1F01-B20F-4F1D-8EDA9F8910B5}"/>
              </a:ext>
            </a:extLst>
          </p:cNvPr>
          <p:cNvSpPr/>
          <p:nvPr/>
        </p:nvSpPr>
        <p:spPr>
          <a:xfrm>
            <a:off x="62059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6AA84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2E7EA3-226B-AB1F-DD5D-E5CA68A5FBC3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1C23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D7E59C-5085-04F5-8B40-8AE3F39E3065}"/>
              </a:ext>
            </a:extLst>
          </p:cNvPr>
          <p:cNvSpPr/>
          <p:nvPr/>
        </p:nvSpPr>
        <p:spPr>
          <a:xfrm>
            <a:off x="10119318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788E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7BEDE2-1098-EA25-CB61-2CA2240F851D}"/>
              </a:ext>
            </a:extLst>
          </p:cNvPr>
          <p:cNvSpPr/>
          <p:nvPr/>
        </p:nvSpPr>
        <p:spPr>
          <a:xfrm>
            <a:off x="619965" y="1611692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>
                <a:solidFill>
                  <a:srgbClr val="FB58B0"/>
                </a:solidFill>
                <a:latin typeface="Calibri Light" panose="020F0302020204030204" pitchFamily="34" charset="0"/>
              </a:rPr>
              <a:t>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20A658-DD07-9CE3-3EC3-9F9B37BEE6CB}"/>
              </a:ext>
            </a:extLst>
          </p:cNvPr>
          <p:cNvSpPr/>
          <p:nvPr/>
        </p:nvSpPr>
        <p:spPr>
          <a:xfrm>
            <a:off x="620595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>
                <a:solidFill>
                  <a:srgbClr val="6AA84F"/>
                </a:solidFill>
                <a:latin typeface="Calibri Light" panose="020F0302020204030204" pitchFamily="34" charset="0"/>
              </a:rPr>
              <a:t>04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EEA124-88C7-BE35-FF8A-66E2544B4B38}"/>
              </a:ext>
            </a:extLst>
          </p:cNvPr>
          <p:cNvSpPr/>
          <p:nvPr/>
        </p:nvSpPr>
        <p:spPr>
          <a:xfrm>
            <a:off x="10942320" y="1607224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>
                <a:solidFill>
                  <a:srgbClr val="F1C232"/>
                </a:solidFill>
                <a:latin typeface="Calibri Light" panose="020F0302020204030204" pitchFamily="34" charset="0"/>
              </a:rPr>
              <a:t>02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F1BC66-C630-7FEF-1BF2-6493F64E8F52}"/>
              </a:ext>
            </a:extLst>
          </p:cNvPr>
          <p:cNvSpPr/>
          <p:nvPr/>
        </p:nvSpPr>
        <p:spPr>
          <a:xfrm>
            <a:off x="10942278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>
                <a:solidFill>
                  <a:srgbClr val="F788E5"/>
                </a:solidFill>
                <a:latin typeface="Calibri Light" panose="020F0302020204030204" pitchFamily="34" charset="0"/>
              </a:rPr>
              <a:t>03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502D12-BAD8-6434-99CC-F4700CC9BFC7}"/>
              </a:ext>
            </a:extLst>
          </p:cNvPr>
          <p:cNvSpPr/>
          <p:nvPr/>
        </p:nvSpPr>
        <p:spPr>
          <a:xfrm>
            <a:off x="62059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71BD65-9825-CE1C-A8FD-C8DD111FF28E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9744883-E6F5-D13D-D102-3049021F2E0A}"/>
              </a:ext>
            </a:extLst>
          </p:cNvPr>
          <p:cNvGrpSpPr/>
          <p:nvPr/>
        </p:nvGrpSpPr>
        <p:grpSpPr>
          <a:xfrm>
            <a:off x="4638676" y="2207969"/>
            <a:ext cx="2914652" cy="3390426"/>
            <a:chOff x="4638676" y="2207969"/>
            <a:chExt cx="2914652" cy="339042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99C8B57-E1F4-FDB3-C2BE-461B5E1633E0}"/>
                </a:ext>
              </a:extLst>
            </p:cNvPr>
            <p:cNvSpPr/>
            <p:nvPr/>
          </p:nvSpPr>
          <p:spPr>
            <a:xfrm>
              <a:off x="5238750" y="2207969"/>
              <a:ext cx="1714500" cy="728663"/>
            </a:xfrm>
            <a:custGeom>
              <a:avLst/>
              <a:gdLst>
                <a:gd name="connsiteX0" fmla="*/ 728662 w 1714500"/>
                <a:gd name="connsiteY0" fmla="*/ 0 h 728663"/>
                <a:gd name="connsiteX1" fmla="*/ 985838 w 1714500"/>
                <a:gd name="connsiteY1" fmla="*/ 0 h 728663"/>
                <a:gd name="connsiteX2" fmla="*/ 985838 w 1714500"/>
                <a:gd name="connsiteY2" fmla="*/ 364332 h 728663"/>
                <a:gd name="connsiteX3" fmla="*/ 1320165 w 1714500"/>
                <a:gd name="connsiteY3" fmla="*/ 30004 h 728663"/>
                <a:gd name="connsiteX4" fmla="*/ 1500188 w 1714500"/>
                <a:gd name="connsiteY4" fmla="*/ 214313 h 728663"/>
                <a:gd name="connsiteX5" fmla="*/ 1243013 w 1714500"/>
                <a:gd name="connsiteY5" fmla="*/ 471488 h 728663"/>
                <a:gd name="connsiteX6" fmla="*/ 1714500 w 1714500"/>
                <a:gd name="connsiteY6" fmla="*/ 471488 h 728663"/>
                <a:gd name="connsiteX7" fmla="*/ 1714500 w 1714500"/>
                <a:gd name="connsiteY7" fmla="*/ 728663 h 728663"/>
                <a:gd name="connsiteX8" fmla="*/ 0 w 1714500"/>
                <a:gd name="connsiteY8" fmla="*/ 728663 h 728663"/>
                <a:gd name="connsiteX9" fmla="*/ 0 w 1714500"/>
                <a:gd name="connsiteY9" fmla="*/ 471488 h 728663"/>
                <a:gd name="connsiteX10" fmla="*/ 471487 w 1714500"/>
                <a:gd name="connsiteY10" fmla="*/ 471488 h 728663"/>
                <a:gd name="connsiteX11" fmla="*/ 214312 w 1714500"/>
                <a:gd name="connsiteY11" fmla="*/ 214313 h 728663"/>
                <a:gd name="connsiteX12" fmla="*/ 394335 w 1714500"/>
                <a:gd name="connsiteY12" fmla="*/ 30004 h 728663"/>
                <a:gd name="connsiteX13" fmla="*/ 728662 w 1714500"/>
                <a:gd name="connsiteY13" fmla="*/ 364332 h 728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14500" h="728663">
                  <a:moveTo>
                    <a:pt x="728662" y="0"/>
                  </a:moveTo>
                  <a:lnTo>
                    <a:pt x="985838" y="0"/>
                  </a:lnTo>
                  <a:lnTo>
                    <a:pt x="985838" y="364332"/>
                  </a:lnTo>
                  <a:lnTo>
                    <a:pt x="1320165" y="30004"/>
                  </a:lnTo>
                  <a:lnTo>
                    <a:pt x="1500188" y="214313"/>
                  </a:lnTo>
                  <a:lnTo>
                    <a:pt x="1243013" y="471488"/>
                  </a:lnTo>
                  <a:lnTo>
                    <a:pt x="1714500" y="471488"/>
                  </a:lnTo>
                  <a:lnTo>
                    <a:pt x="1714500" y="728663"/>
                  </a:lnTo>
                  <a:lnTo>
                    <a:pt x="0" y="728663"/>
                  </a:lnTo>
                  <a:lnTo>
                    <a:pt x="0" y="471488"/>
                  </a:lnTo>
                  <a:lnTo>
                    <a:pt x="471487" y="471488"/>
                  </a:lnTo>
                  <a:lnTo>
                    <a:pt x="214312" y="214313"/>
                  </a:lnTo>
                  <a:lnTo>
                    <a:pt x="394335" y="30004"/>
                  </a:lnTo>
                  <a:lnTo>
                    <a:pt x="728662" y="36433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EAF52AC-306C-ECBF-BDC5-FE23FF82A4D5}"/>
                </a:ext>
              </a:extLst>
            </p:cNvPr>
            <p:cNvSpPr/>
            <p:nvPr/>
          </p:nvSpPr>
          <p:spPr>
            <a:xfrm>
              <a:off x="4638676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FB58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F3F71B9-FF5D-ED1A-6026-4798701589C4}"/>
                </a:ext>
              </a:extLst>
            </p:cNvPr>
            <p:cNvSpPr/>
            <p:nvPr/>
          </p:nvSpPr>
          <p:spPr>
            <a:xfrm>
              <a:off x="6224589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F788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E5E2E41-4335-D0FD-4FF1-4A4F634EA34B}"/>
                </a:ext>
              </a:extLst>
            </p:cNvPr>
            <p:cNvSpPr/>
            <p:nvPr/>
          </p:nvSpPr>
          <p:spPr>
            <a:xfrm>
              <a:off x="6224589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BCB7B54-42F4-C4C5-4A4D-6DB0ABF424E7}"/>
                </a:ext>
              </a:extLst>
            </p:cNvPr>
            <p:cNvSpPr/>
            <p:nvPr/>
          </p:nvSpPr>
          <p:spPr>
            <a:xfrm>
              <a:off x="4638676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B11E99E-7694-AFCD-4F4C-1D3CFBCE2EBD}"/>
              </a:ext>
            </a:extLst>
          </p:cNvPr>
          <p:cNvSpPr/>
          <p:nvPr/>
        </p:nvSpPr>
        <p:spPr>
          <a:xfrm>
            <a:off x="8839158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146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16</cp:revision>
  <dcterms:created xsi:type="dcterms:W3CDTF">2022-03-04T06:43:57Z</dcterms:created>
  <dcterms:modified xsi:type="dcterms:W3CDTF">2024-06-20T06:02:03Z</dcterms:modified>
</cp:coreProperties>
</file>